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
  </p:notesMasterIdLst>
  <p:sldIdLst>
    <p:sldId id="256" r:id="rId3"/>
  </p:sldIdLst>
  <p:sldSz cx="30243145" cy="42844720"/>
  <p:notesSz cx="6858000" cy="9144000"/>
  <p:defaultTextStyle>
    <a:defPPr>
      <a:defRPr lang="en-US"/>
    </a:defPPr>
    <a:lvl1pPr marL="0" algn="l" defTabSz="2133600" rtl="0" eaLnBrk="1" latinLnBrk="0" hangingPunct="1">
      <a:defRPr sz="8300" kern="1200">
        <a:solidFill>
          <a:schemeClr val="tx1"/>
        </a:solidFill>
        <a:latin typeface="+mn-lt"/>
        <a:ea typeface="+mn-ea"/>
        <a:cs typeface="+mn-cs"/>
      </a:defRPr>
    </a:lvl1pPr>
    <a:lvl2pPr marL="2133600" algn="l" defTabSz="2133600" rtl="0" eaLnBrk="1" latinLnBrk="0" hangingPunct="1">
      <a:defRPr sz="8300" kern="1200">
        <a:solidFill>
          <a:schemeClr val="tx1"/>
        </a:solidFill>
        <a:latin typeface="+mn-lt"/>
        <a:ea typeface="+mn-ea"/>
        <a:cs typeface="+mn-cs"/>
      </a:defRPr>
    </a:lvl2pPr>
    <a:lvl3pPr marL="4266565" algn="l" defTabSz="2133600" rtl="0" eaLnBrk="1" latinLnBrk="0" hangingPunct="1">
      <a:defRPr sz="8300" kern="1200">
        <a:solidFill>
          <a:schemeClr val="tx1"/>
        </a:solidFill>
        <a:latin typeface="+mn-lt"/>
        <a:ea typeface="+mn-ea"/>
        <a:cs typeface="+mn-cs"/>
      </a:defRPr>
    </a:lvl3pPr>
    <a:lvl4pPr marL="6400165" algn="l" defTabSz="2133600" rtl="0" eaLnBrk="1" latinLnBrk="0" hangingPunct="1">
      <a:defRPr sz="8300" kern="1200">
        <a:solidFill>
          <a:schemeClr val="tx1"/>
        </a:solidFill>
        <a:latin typeface="+mn-lt"/>
        <a:ea typeface="+mn-ea"/>
        <a:cs typeface="+mn-cs"/>
      </a:defRPr>
    </a:lvl4pPr>
    <a:lvl5pPr marL="8533765" algn="l" defTabSz="2133600" rtl="0" eaLnBrk="1" latinLnBrk="0" hangingPunct="1">
      <a:defRPr sz="8300" kern="1200">
        <a:solidFill>
          <a:schemeClr val="tx1"/>
        </a:solidFill>
        <a:latin typeface="+mn-lt"/>
        <a:ea typeface="+mn-ea"/>
        <a:cs typeface="+mn-cs"/>
      </a:defRPr>
    </a:lvl5pPr>
    <a:lvl6pPr marL="10667365" algn="l" defTabSz="2133600" rtl="0" eaLnBrk="1" latinLnBrk="0" hangingPunct="1">
      <a:defRPr sz="8300" kern="1200">
        <a:solidFill>
          <a:schemeClr val="tx1"/>
        </a:solidFill>
        <a:latin typeface="+mn-lt"/>
        <a:ea typeface="+mn-ea"/>
        <a:cs typeface="+mn-cs"/>
      </a:defRPr>
    </a:lvl6pPr>
    <a:lvl7pPr marL="12800330" algn="l" defTabSz="2133600" rtl="0" eaLnBrk="1" latinLnBrk="0" hangingPunct="1">
      <a:defRPr sz="8300" kern="1200">
        <a:solidFill>
          <a:schemeClr val="tx1"/>
        </a:solidFill>
        <a:latin typeface="+mn-lt"/>
        <a:ea typeface="+mn-ea"/>
        <a:cs typeface="+mn-cs"/>
      </a:defRPr>
    </a:lvl7pPr>
    <a:lvl8pPr marL="14933930" algn="l" defTabSz="2133600" rtl="0" eaLnBrk="1" latinLnBrk="0" hangingPunct="1">
      <a:defRPr sz="8300" kern="1200">
        <a:solidFill>
          <a:schemeClr val="tx1"/>
        </a:solidFill>
        <a:latin typeface="+mn-lt"/>
        <a:ea typeface="+mn-ea"/>
        <a:cs typeface="+mn-cs"/>
      </a:defRPr>
    </a:lvl8pPr>
    <a:lvl9pPr marL="17067530" algn="l" defTabSz="2133600" rtl="0" eaLnBrk="1" latinLnBrk="0" hangingPunct="1">
      <a:defRPr sz="8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25" d="100"/>
          <a:sy n="25" d="100"/>
        </p:scale>
        <p:origin x="2334" y="-2088"/>
      </p:cViewPr>
      <p:guideLst>
        <p:guide orient="horz" pos="15876"/>
        <p:guide pos="10206"/>
        <p:guide orient="horz" pos="13495"/>
        <p:guide pos="952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964B6D-B5F3-4F82-AFFC-C0523A99C61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219325" y="685800"/>
            <a:ext cx="241935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78B965-391F-426C-8DB7-4BB90EAB363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1293495" rtl="0" eaLnBrk="1" latinLnBrk="0" hangingPunct="1">
      <a:defRPr sz="1700" kern="1200">
        <a:solidFill>
          <a:schemeClr val="tx1"/>
        </a:solidFill>
        <a:latin typeface="+mn-lt"/>
        <a:ea typeface="+mn-ea"/>
        <a:cs typeface="+mn-cs"/>
      </a:defRPr>
    </a:lvl1pPr>
    <a:lvl2pPr marL="647065" algn="l" defTabSz="1293495" rtl="0" eaLnBrk="1" latinLnBrk="0" hangingPunct="1">
      <a:defRPr sz="1700" kern="1200">
        <a:solidFill>
          <a:schemeClr val="tx1"/>
        </a:solidFill>
        <a:latin typeface="+mn-lt"/>
        <a:ea typeface="+mn-ea"/>
        <a:cs typeface="+mn-cs"/>
      </a:defRPr>
    </a:lvl2pPr>
    <a:lvl3pPr marL="1293495" algn="l" defTabSz="1293495" rtl="0" eaLnBrk="1" latinLnBrk="0" hangingPunct="1">
      <a:defRPr sz="1700" kern="1200">
        <a:solidFill>
          <a:schemeClr val="tx1"/>
        </a:solidFill>
        <a:latin typeface="+mn-lt"/>
        <a:ea typeface="+mn-ea"/>
        <a:cs typeface="+mn-cs"/>
      </a:defRPr>
    </a:lvl3pPr>
    <a:lvl4pPr marL="1940560" algn="l" defTabSz="1293495" rtl="0" eaLnBrk="1" latinLnBrk="0" hangingPunct="1">
      <a:defRPr sz="1700" kern="1200">
        <a:solidFill>
          <a:schemeClr val="tx1"/>
        </a:solidFill>
        <a:latin typeface="+mn-lt"/>
        <a:ea typeface="+mn-ea"/>
        <a:cs typeface="+mn-cs"/>
      </a:defRPr>
    </a:lvl4pPr>
    <a:lvl5pPr marL="2586990" algn="l" defTabSz="1293495" rtl="0" eaLnBrk="1" latinLnBrk="0" hangingPunct="1">
      <a:defRPr sz="1700" kern="1200">
        <a:solidFill>
          <a:schemeClr val="tx1"/>
        </a:solidFill>
        <a:latin typeface="+mn-lt"/>
        <a:ea typeface="+mn-ea"/>
        <a:cs typeface="+mn-cs"/>
      </a:defRPr>
    </a:lvl5pPr>
    <a:lvl6pPr marL="3234055" algn="l" defTabSz="1293495" rtl="0" eaLnBrk="1" latinLnBrk="0" hangingPunct="1">
      <a:defRPr sz="1700" kern="1200">
        <a:solidFill>
          <a:schemeClr val="tx1"/>
        </a:solidFill>
        <a:latin typeface="+mn-lt"/>
        <a:ea typeface="+mn-ea"/>
        <a:cs typeface="+mn-cs"/>
      </a:defRPr>
    </a:lvl6pPr>
    <a:lvl7pPr marL="3880485" algn="l" defTabSz="1293495" rtl="0" eaLnBrk="1" latinLnBrk="0" hangingPunct="1">
      <a:defRPr sz="1700" kern="1200">
        <a:solidFill>
          <a:schemeClr val="tx1"/>
        </a:solidFill>
        <a:latin typeface="+mn-lt"/>
        <a:ea typeface="+mn-ea"/>
        <a:cs typeface="+mn-cs"/>
      </a:defRPr>
    </a:lvl7pPr>
    <a:lvl8pPr marL="4527550" algn="l" defTabSz="1293495" rtl="0" eaLnBrk="1" latinLnBrk="0" hangingPunct="1">
      <a:defRPr sz="1700" kern="1200">
        <a:solidFill>
          <a:schemeClr val="tx1"/>
        </a:solidFill>
        <a:latin typeface="+mn-lt"/>
        <a:ea typeface="+mn-ea"/>
        <a:cs typeface="+mn-cs"/>
      </a:defRPr>
    </a:lvl8pPr>
    <a:lvl9pPr marL="5173980" algn="l" defTabSz="1293495"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A78B965-391F-426C-8DB7-4BB90EAB363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261" y="13309737"/>
            <a:ext cx="25706944" cy="9183912"/>
          </a:xfrm>
        </p:spPr>
        <p:txBody>
          <a:bodyPr/>
          <a:lstStyle/>
          <a:p>
            <a:r>
              <a:rPr lang="en-US"/>
              <a:t>Click to edit Master title style</a:t>
            </a:r>
            <a:endParaRPr lang="en-US"/>
          </a:p>
        </p:txBody>
      </p:sp>
      <p:sp>
        <p:nvSpPr>
          <p:cNvPr id="3" name="Subtitle 2"/>
          <p:cNvSpPr>
            <a:spLocks noGrp="1"/>
          </p:cNvSpPr>
          <p:nvPr>
            <p:ph type="subTitle" idx="1"/>
          </p:nvPr>
        </p:nvSpPr>
        <p:spPr>
          <a:xfrm>
            <a:off x="4536521" y="24278854"/>
            <a:ext cx="21170424" cy="10949288"/>
          </a:xfrm>
        </p:spPr>
        <p:txBody>
          <a:bodyPr/>
          <a:lstStyle>
            <a:lvl1pPr marL="0" indent="0" algn="ctr">
              <a:buNone/>
              <a:defRPr>
                <a:solidFill>
                  <a:schemeClr val="tx1">
                    <a:tint val="75000"/>
                  </a:schemeClr>
                </a:solidFill>
              </a:defRPr>
            </a:lvl1pPr>
            <a:lvl2pPr marL="2133600" indent="0" algn="ctr">
              <a:buNone/>
              <a:defRPr>
                <a:solidFill>
                  <a:schemeClr val="tx1">
                    <a:tint val="75000"/>
                  </a:schemeClr>
                </a:solidFill>
              </a:defRPr>
            </a:lvl2pPr>
            <a:lvl3pPr marL="4266565" indent="0" algn="ctr">
              <a:buNone/>
              <a:defRPr>
                <a:solidFill>
                  <a:schemeClr val="tx1">
                    <a:tint val="75000"/>
                  </a:schemeClr>
                </a:solidFill>
              </a:defRPr>
            </a:lvl3pPr>
            <a:lvl4pPr marL="6400165" indent="0" algn="ctr">
              <a:buNone/>
              <a:defRPr>
                <a:solidFill>
                  <a:schemeClr val="tx1">
                    <a:tint val="75000"/>
                  </a:schemeClr>
                </a:solidFill>
              </a:defRPr>
            </a:lvl4pPr>
            <a:lvl5pPr marL="8533765" indent="0" algn="ctr">
              <a:buNone/>
              <a:defRPr>
                <a:solidFill>
                  <a:schemeClr val="tx1">
                    <a:tint val="75000"/>
                  </a:schemeClr>
                </a:solidFill>
              </a:defRPr>
            </a:lvl5pPr>
            <a:lvl6pPr marL="10667365" indent="0" algn="ctr">
              <a:buNone/>
              <a:defRPr>
                <a:solidFill>
                  <a:schemeClr val="tx1">
                    <a:tint val="75000"/>
                  </a:schemeClr>
                </a:solidFill>
              </a:defRPr>
            </a:lvl6pPr>
            <a:lvl7pPr marL="12800330" indent="0" algn="ctr">
              <a:buNone/>
              <a:defRPr>
                <a:solidFill>
                  <a:schemeClr val="tx1">
                    <a:tint val="75000"/>
                  </a:schemeClr>
                </a:solidFill>
              </a:defRPr>
            </a:lvl7pPr>
            <a:lvl8pPr marL="14933930" indent="0" algn="ctr">
              <a:buNone/>
              <a:defRPr>
                <a:solidFill>
                  <a:schemeClr val="tx1">
                    <a:tint val="75000"/>
                  </a:schemeClr>
                </a:solidFill>
              </a:defRPr>
            </a:lvl8pPr>
            <a:lvl9pPr marL="1706753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C1166AE1-DD3F-334C-B96D-0A93B911873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1166AE1-DD3F-334C-B96D-0A93B911873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79532" y="9154168"/>
            <a:ext cx="20414338" cy="194964759"/>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36520" y="9154168"/>
            <a:ext cx="60738954" cy="194964759"/>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1166AE1-DD3F-334C-B96D-0A93B911873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C1166AE1-DD3F-334C-B96D-0A93B911873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89027" y="27531909"/>
            <a:ext cx="25706944" cy="8509500"/>
          </a:xfrm>
        </p:spPr>
        <p:txBody>
          <a:bodyPr anchor="t"/>
          <a:lstStyle>
            <a:lvl1pPr algn="l">
              <a:defRPr sz="18700" b="1" cap="all"/>
            </a:lvl1pPr>
          </a:lstStyle>
          <a:p>
            <a:r>
              <a:rPr lang="en-US"/>
              <a:t>Click to edit Master title style</a:t>
            </a:r>
            <a:endParaRPr lang="en-US"/>
          </a:p>
        </p:txBody>
      </p:sp>
      <p:sp>
        <p:nvSpPr>
          <p:cNvPr id="3" name="Text Placeholder 2"/>
          <p:cNvSpPr>
            <a:spLocks noGrp="1"/>
          </p:cNvSpPr>
          <p:nvPr>
            <p:ph type="body" idx="1"/>
          </p:nvPr>
        </p:nvSpPr>
        <p:spPr>
          <a:xfrm>
            <a:off x="2389027" y="18159559"/>
            <a:ext cx="25706944" cy="9372348"/>
          </a:xfrm>
        </p:spPr>
        <p:txBody>
          <a:bodyPr anchor="b"/>
          <a:lstStyle>
            <a:lvl1pPr marL="0" indent="0">
              <a:buNone/>
              <a:defRPr sz="9300">
                <a:solidFill>
                  <a:schemeClr val="tx1">
                    <a:tint val="75000"/>
                  </a:schemeClr>
                </a:solidFill>
              </a:defRPr>
            </a:lvl1pPr>
            <a:lvl2pPr marL="2133600" indent="0">
              <a:buNone/>
              <a:defRPr sz="8300">
                <a:solidFill>
                  <a:schemeClr val="tx1">
                    <a:tint val="75000"/>
                  </a:schemeClr>
                </a:solidFill>
              </a:defRPr>
            </a:lvl2pPr>
            <a:lvl3pPr marL="4266565" indent="0">
              <a:buNone/>
              <a:defRPr sz="7500">
                <a:solidFill>
                  <a:schemeClr val="tx1">
                    <a:tint val="75000"/>
                  </a:schemeClr>
                </a:solidFill>
              </a:defRPr>
            </a:lvl3pPr>
            <a:lvl4pPr marL="6400165" indent="0">
              <a:buNone/>
              <a:defRPr sz="6500">
                <a:solidFill>
                  <a:schemeClr val="tx1">
                    <a:tint val="75000"/>
                  </a:schemeClr>
                </a:solidFill>
              </a:defRPr>
            </a:lvl4pPr>
            <a:lvl5pPr marL="8533765" indent="0">
              <a:buNone/>
              <a:defRPr sz="6500">
                <a:solidFill>
                  <a:schemeClr val="tx1">
                    <a:tint val="75000"/>
                  </a:schemeClr>
                </a:solidFill>
              </a:defRPr>
            </a:lvl5pPr>
            <a:lvl6pPr marL="10667365" indent="0">
              <a:buNone/>
              <a:defRPr sz="6500">
                <a:solidFill>
                  <a:schemeClr val="tx1">
                    <a:tint val="75000"/>
                  </a:schemeClr>
                </a:solidFill>
              </a:defRPr>
            </a:lvl6pPr>
            <a:lvl7pPr marL="12800330" indent="0">
              <a:buNone/>
              <a:defRPr sz="6500">
                <a:solidFill>
                  <a:schemeClr val="tx1">
                    <a:tint val="75000"/>
                  </a:schemeClr>
                </a:solidFill>
              </a:defRPr>
            </a:lvl7pPr>
            <a:lvl8pPr marL="14933930" indent="0">
              <a:buNone/>
              <a:defRPr sz="6500">
                <a:solidFill>
                  <a:schemeClr val="tx1">
                    <a:tint val="75000"/>
                  </a:schemeClr>
                </a:solidFill>
              </a:defRPr>
            </a:lvl8pPr>
            <a:lvl9pPr marL="17067530" indent="0">
              <a:buNone/>
              <a:defRPr sz="65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C1166AE1-DD3F-334C-B96D-0A93B911873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36520" y="53318270"/>
            <a:ext cx="40576647" cy="150800652"/>
          </a:xfrm>
        </p:spPr>
        <p:txBody>
          <a:bodyPr/>
          <a:lstStyle>
            <a:lvl1pPr>
              <a:defRPr sz="13000"/>
            </a:lvl1pPr>
            <a:lvl2pPr>
              <a:defRPr sz="11200"/>
            </a:lvl2pPr>
            <a:lvl3pPr>
              <a:defRPr sz="93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5617223" y="53318270"/>
            <a:ext cx="40576647" cy="150800652"/>
          </a:xfrm>
        </p:spPr>
        <p:txBody>
          <a:bodyPr/>
          <a:lstStyle>
            <a:lvl1pPr>
              <a:defRPr sz="13000"/>
            </a:lvl1pPr>
            <a:lvl2pPr>
              <a:defRPr sz="11200"/>
            </a:lvl2pPr>
            <a:lvl3pPr>
              <a:defRPr sz="93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C1166AE1-DD3F-334C-B96D-0A93B911873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2174" y="1715789"/>
            <a:ext cx="27219117" cy="7140840"/>
          </a:xfrm>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1512174" y="9590549"/>
            <a:ext cx="13362782" cy="3996884"/>
          </a:xfrm>
        </p:spPr>
        <p:txBody>
          <a:bodyPr anchor="b"/>
          <a:lstStyle>
            <a:lvl1pPr marL="0" indent="0">
              <a:buNone/>
              <a:defRPr sz="11200" b="1"/>
            </a:lvl1pPr>
            <a:lvl2pPr marL="2133600" indent="0">
              <a:buNone/>
              <a:defRPr sz="9300" b="1"/>
            </a:lvl2pPr>
            <a:lvl3pPr marL="4266565" indent="0">
              <a:buNone/>
              <a:defRPr sz="8300" b="1"/>
            </a:lvl3pPr>
            <a:lvl4pPr marL="6400165" indent="0">
              <a:buNone/>
              <a:defRPr sz="7500" b="1"/>
            </a:lvl4pPr>
            <a:lvl5pPr marL="8533765" indent="0">
              <a:buNone/>
              <a:defRPr sz="7500" b="1"/>
            </a:lvl5pPr>
            <a:lvl6pPr marL="10667365" indent="0">
              <a:buNone/>
              <a:defRPr sz="7500" b="1"/>
            </a:lvl6pPr>
            <a:lvl7pPr marL="12800330" indent="0">
              <a:buNone/>
              <a:defRPr sz="7500" b="1"/>
            </a:lvl7pPr>
            <a:lvl8pPr marL="14933930" indent="0">
              <a:buNone/>
              <a:defRPr sz="7500" b="1"/>
            </a:lvl8pPr>
            <a:lvl9pPr marL="17067530" indent="0">
              <a:buNone/>
              <a:defRPr sz="7500" b="1"/>
            </a:lvl9pPr>
          </a:lstStyle>
          <a:p>
            <a:pPr lvl="0"/>
            <a:r>
              <a:rPr lang="en-US"/>
              <a:t>Click to edit Master text styles</a:t>
            </a:r>
            <a:endParaRPr lang="en-US"/>
          </a:p>
        </p:txBody>
      </p:sp>
      <p:sp>
        <p:nvSpPr>
          <p:cNvPr id="4" name="Content Placeholder 3"/>
          <p:cNvSpPr>
            <a:spLocks noGrp="1"/>
          </p:cNvSpPr>
          <p:nvPr>
            <p:ph sz="half" idx="2"/>
          </p:nvPr>
        </p:nvSpPr>
        <p:spPr>
          <a:xfrm>
            <a:off x="1512174" y="13587432"/>
            <a:ext cx="13362782" cy="24685489"/>
          </a:xfrm>
        </p:spPr>
        <p:txBody>
          <a:bodyPr/>
          <a:lstStyle>
            <a:lvl1pPr>
              <a:defRPr sz="11200"/>
            </a:lvl1pPr>
            <a:lvl2pPr>
              <a:defRPr sz="9300"/>
            </a:lvl2pPr>
            <a:lvl3pPr>
              <a:defRPr sz="8300"/>
            </a:lvl3pPr>
            <a:lvl4pPr>
              <a:defRPr sz="7500"/>
            </a:lvl4pPr>
            <a:lvl5pPr>
              <a:defRPr sz="7500"/>
            </a:lvl5pPr>
            <a:lvl6pPr>
              <a:defRPr sz="7500"/>
            </a:lvl6pPr>
            <a:lvl7pPr>
              <a:defRPr sz="7500"/>
            </a:lvl7pPr>
            <a:lvl8pPr>
              <a:defRPr sz="7500"/>
            </a:lvl8pPr>
            <a:lvl9pPr>
              <a:defRPr sz="75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15363264" y="9590549"/>
            <a:ext cx="13368031" cy="3996884"/>
          </a:xfrm>
        </p:spPr>
        <p:txBody>
          <a:bodyPr anchor="b"/>
          <a:lstStyle>
            <a:lvl1pPr marL="0" indent="0">
              <a:buNone/>
              <a:defRPr sz="11200" b="1"/>
            </a:lvl1pPr>
            <a:lvl2pPr marL="2133600" indent="0">
              <a:buNone/>
              <a:defRPr sz="9300" b="1"/>
            </a:lvl2pPr>
            <a:lvl3pPr marL="4266565" indent="0">
              <a:buNone/>
              <a:defRPr sz="8300" b="1"/>
            </a:lvl3pPr>
            <a:lvl4pPr marL="6400165" indent="0">
              <a:buNone/>
              <a:defRPr sz="7500" b="1"/>
            </a:lvl4pPr>
            <a:lvl5pPr marL="8533765" indent="0">
              <a:buNone/>
              <a:defRPr sz="7500" b="1"/>
            </a:lvl5pPr>
            <a:lvl6pPr marL="10667365" indent="0">
              <a:buNone/>
              <a:defRPr sz="7500" b="1"/>
            </a:lvl6pPr>
            <a:lvl7pPr marL="12800330" indent="0">
              <a:buNone/>
              <a:defRPr sz="7500" b="1"/>
            </a:lvl7pPr>
            <a:lvl8pPr marL="14933930" indent="0">
              <a:buNone/>
              <a:defRPr sz="7500" b="1"/>
            </a:lvl8pPr>
            <a:lvl9pPr marL="17067530" indent="0">
              <a:buNone/>
              <a:defRPr sz="7500" b="1"/>
            </a:lvl9pPr>
          </a:lstStyle>
          <a:p>
            <a:pPr lvl="0"/>
            <a:r>
              <a:rPr lang="en-US"/>
              <a:t>Click to edit Master text styles</a:t>
            </a:r>
            <a:endParaRPr lang="en-US"/>
          </a:p>
        </p:txBody>
      </p:sp>
      <p:sp>
        <p:nvSpPr>
          <p:cNvPr id="6" name="Content Placeholder 5"/>
          <p:cNvSpPr>
            <a:spLocks noGrp="1"/>
          </p:cNvSpPr>
          <p:nvPr>
            <p:ph sz="quarter" idx="4"/>
          </p:nvPr>
        </p:nvSpPr>
        <p:spPr>
          <a:xfrm>
            <a:off x="15363264" y="13587432"/>
            <a:ext cx="13368031" cy="24685489"/>
          </a:xfrm>
        </p:spPr>
        <p:txBody>
          <a:bodyPr/>
          <a:lstStyle>
            <a:lvl1pPr>
              <a:defRPr sz="11200"/>
            </a:lvl1pPr>
            <a:lvl2pPr>
              <a:defRPr sz="9300"/>
            </a:lvl2pPr>
            <a:lvl3pPr>
              <a:defRPr sz="8300"/>
            </a:lvl3pPr>
            <a:lvl4pPr>
              <a:defRPr sz="7500"/>
            </a:lvl4pPr>
            <a:lvl5pPr>
              <a:defRPr sz="7500"/>
            </a:lvl5pPr>
            <a:lvl6pPr>
              <a:defRPr sz="7500"/>
            </a:lvl6pPr>
            <a:lvl7pPr>
              <a:defRPr sz="7500"/>
            </a:lvl7pPr>
            <a:lvl8pPr>
              <a:defRPr sz="7500"/>
            </a:lvl8pPr>
            <a:lvl9pPr>
              <a:defRPr sz="75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C1166AE1-DD3F-334C-B96D-0A93B911873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1166AE1-DD3F-334C-B96D-0A93B911873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66AE1-DD3F-334C-B96D-0A93B911873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2177" y="1705868"/>
            <a:ext cx="9949891" cy="7259854"/>
          </a:xfrm>
        </p:spPr>
        <p:txBody>
          <a:bodyPr anchor="b"/>
          <a:lstStyle>
            <a:lvl1pPr algn="l">
              <a:defRPr sz="9300" b="1"/>
            </a:lvl1pPr>
          </a:lstStyle>
          <a:p>
            <a:r>
              <a:rPr lang="en-US"/>
              <a:t>Click to edit Master title style</a:t>
            </a:r>
            <a:endParaRPr lang="en-US"/>
          </a:p>
        </p:txBody>
      </p:sp>
      <p:sp>
        <p:nvSpPr>
          <p:cNvPr id="3" name="Content Placeholder 2"/>
          <p:cNvSpPr>
            <a:spLocks noGrp="1"/>
          </p:cNvSpPr>
          <p:nvPr>
            <p:ph idx="1"/>
          </p:nvPr>
        </p:nvSpPr>
        <p:spPr>
          <a:xfrm>
            <a:off x="11824355" y="1705872"/>
            <a:ext cx="16906936" cy="36567053"/>
          </a:xfrm>
        </p:spPr>
        <p:txBody>
          <a:bodyPr/>
          <a:lstStyle>
            <a:lvl1pPr>
              <a:defRPr sz="14900"/>
            </a:lvl1pPr>
            <a:lvl2pPr>
              <a:defRPr sz="13000"/>
            </a:lvl2pPr>
            <a:lvl3pPr>
              <a:defRPr sz="11200"/>
            </a:lvl3pPr>
            <a:lvl4pPr>
              <a:defRPr sz="9300"/>
            </a:lvl4pPr>
            <a:lvl5pPr>
              <a:defRPr sz="9300"/>
            </a:lvl5pPr>
            <a:lvl6pPr>
              <a:defRPr sz="9300"/>
            </a:lvl6pPr>
            <a:lvl7pPr>
              <a:defRPr sz="9300"/>
            </a:lvl7pPr>
            <a:lvl8pPr>
              <a:defRPr sz="9300"/>
            </a:lvl8pPr>
            <a:lvl9pPr>
              <a:defRPr sz="93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1512177" y="8965724"/>
            <a:ext cx="9949891" cy="29307200"/>
          </a:xfrm>
        </p:spPr>
        <p:txBody>
          <a:bodyPr/>
          <a:lstStyle>
            <a:lvl1pPr marL="0" indent="0">
              <a:buNone/>
              <a:defRPr sz="6500"/>
            </a:lvl1pPr>
            <a:lvl2pPr marL="2133600" indent="0">
              <a:buNone/>
              <a:defRPr sz="5500"/>
            </a:lvl2pPr>
            <a:lvl3pPr marL="4266565" indent="0">
              <a:buNone/>
              <a:defRPr sz="4700"/>
            </a:lvl3pPr>
            <a:lvl4pPr marL="6400165" indent="0">
              <a:buNone/>
              <a:defRPr sz="4200"/>
            </a:lvl4pPr>
            <a:lvl5pPr marL="8533765" indent="0">
              <a:buNone/>
              <a:defRPr sz="4200"/>
            </a:lvl5pPr>
            <a:lvl6pPr marL="10667365" indent="0">
              <a:buNone/>
              <a:defRPr sz="4200"/>
            </a:lvl6pPr>
            <a:lvl7pPr marL="12800330" indent="0">
              <a:buNone/>
              <a:defRPr sz="4200"/>
            </a:lvl7pPr>
            <a:lvl8pPr marL="14933930" indent="0">
              <a:buNone/>
              <a:defRPr sz="4200"/>
            </a:lvl8pPr>
            <a:lvl9pPr marL="17067530" indent="0">
              <a:buNone/>
              <a:defRPr sz="42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1166AE1-DD3F-334C-B96D-0A93B911873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27931" y="29991529"/>
            <a:ext cx="18146078" cy="3540670"/>
          </a:xfrm>
        </p:spPr>
        <p:txBody>
          <a:bodyPr anchor="b"/>
          <a:lstStyle>
            <a:lvl1pPr algn="l">
              <a:defRPr sz="9300" b="1"/>
            </a:lvl1pPr>
          </a:lstStyle>
          <a:p>
            <a:r>
              <a:rPr lang="en-US"/>
              <a:t>Click to edit Master title style</a:t>
            </a:r>
            <a:endParaRPr lang="en-US"/>
          </a:p>
        </p:txBody>
      </p:sp>
      <p:sp>
        <p:nvSpPr>
          <p:cNvPr id="3" name="Picture Placeholder 2"/>
          <p:cNvSpPr>
            <a:spLocks noGrp="1"/>
          </p:cNvSpPr>
          <p:nvPr>
            <p:ph type="pic" idx="1"/>
          </p:nvPr>
        </p:nvSpPr>
        <p:spPr>
          <a:xfrm>
            <a:off x="5927931" y="3828284"/>
            <a:ext cx="18146078" cy="25707023"/>
          </a:xfrm>
        </p:spPr>
        <p:txBody>
          <a:bodyPr/>
          <a:lstStyle>
            <a:lvl1pPr marL="0" indent="0">
              <a:buNone/>
              <a:defRPr sz="14900"/>
            </a:lvl1pPr>
            <a:lvl2pPr marL="2133600" indent="0">
              <a:buNone/>
              <a:defRPr sz="13000"/>
            </a:lvl2pPr>
            <a:lvl3pPr marL="4266565" indent="0">
              <a:buNone/>
              <a:defRPr sz="11200"/>
            </a:lvl3pPr>
            <a:lvl4pPr marL="6400165" indent="0">
              <a:buNone/>
              <a:defRPr sz="9300"/>
            </a:lvl4pPr>
            <a:lvl5pPr marL="8533765" indent="0">
              <a:buNone/>
              <a:defRPr sz="9300"/>
            </a:lvl5pPr>
            <a:lvl6pPr marL="10667365" indent="0">
              <a:buNone/>
              <a:defRPr sz="9300"/>
            </a:lvl6pPr>
            <a:lvl7pPr marL="12800330" indent="0">
              <a:buNone/>
              <a:defRPr sz="9300"/>
            </a:lvl7pPr>
            <a:lvl8pPr marL="14933930" indent="0">
              <a:buNone/>
              <a:defRPr sz="9300"/>
            </a:lvl8pPr>
            <a:lvl9pPr marL="17067530" indent="0">
              <a:buNone/>
              <a:defRPr sz="9300"/>
            </a:lvl9pPr>
          </a:lstStyle>
          <a:p>
            <a:endParaRPr lang="en-US"/>
          </a:p>
        </p:txBody>
      </p:sp>
      <p:sp>
        <p:nvSpPr>
          <p:cNvPr id="4" name="Text Placeholder 3"/>
          <p:cNvSpPr>
            <a:spLocks noGrp="1"/>
          </p:cNvSpPr>
          <p:nvPr>
            <p:ph type="body" sz="half" idx="2"/>
          </p:nvPr>
        </p:nvSpPr>
        <p:spPr>
          <a:xfrm>
            <a:off x="5927931" y="33532199"/>
            <a:ext cx="18146078" cy="5028338"/>
          </a:xfrm>
        </p:spPr>
        <p:txBody>
          <a:bodyPr/>
          <a:lstStyle>
            <a:lvl1pPr marL="0" indent="0">
              <a:buNone/>
              <a:defRPr sz="6500"/>
            </a:lvl1pPr>
            <a:lvl2pPr marL="2133600" indent="0">
              <a:buNone/>
              <a:defRPr sz="5500"/>
            </a:lvl2pPr>
            <a:lvl3pPr marL="4266565" indent="0">
              <a:buNone/>
              <a:defRPr sz="4700"/>
            </a:lvl3pPr>
            <a:lvl4pPr marL="6400165" indent="0">
              <a:buNone/>
              <a:defRPr sz="4200"/>
            </a:lvl4pPr>
            <a:lvl5pPr marL="8533765" indent="0">
              <a:buNone/>
              <a:defRPr sz="4200"/>
            </a:lvl5pPr>
            <a:lvl6pPr marL="10667365" indent="0">
              <a:buNone/>
              <a:defRPr sz="4200"/>
            </a:lvl6pPr>
            <a:lvl7pPr marL="12800330" indent="0">
              <a:buNone/>
              <a:defRPr sz="4200"/>
            </a:lvl7pPr>
            <a:lvl8pPr marL="14933930" indent="0">
              <a:buNone/>
              <a:defRPr sz="4200"/>
            </a:lvl8pPr>
            <a:lvl9pPr marL="17067530" indent="0">
              <a:buNone/>
              <a:defRPr sz="42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C1166AE1-DD3F-334C-B96D-0A93B911873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F65DE9-5585-1041-8744-67DE58CE5466}"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2174" y="1715789"/>
            <a:ext cx="27219117" cy="7140840"/>
          </a:xfrm>
          <a:prstGeom prst="rect">
            <a:avLst/>
          </a:prstGeom>
        </p:spPr>
        <p:txBody>
          <a:bodyPr vert="horz" lIns="426689" tIns="213344" rIns="426689" bIns="213344"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1512174" y="9997179"/>
            <a:ext cx="27219117" cy="28275745"/>
          </a:xfrm>
          <a:prstGeom prst="rect">
            <a:avLst/>
          </a:prstGeom>
        </p:spPr>
        <p:txBody>
          <a:bodyPr vert="horz" lIns="426689" tIns="213344" rIns="426689" bIns="213344"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1512175" y="39711007"/>
            <a:ext cx="7056808" cy="2281101"/>
          </a:xfrm>
          <a:prstGeom prst="rect">
            <a:avLst/>
          </a:prstGeom>
        </p:spPr>
        <p:txBody>
          <a:bodyPr vert="horz" lIns="426689" tIns="213344" rIns="426689" bIns="213344" rtlCol="0" anchor="ctr"/>
          <a:lstStyle>
            <a:lvl1pPr algn="l">
              <a:defRPr sz="5500">
                <a:solidFill>
                  <a:schemeClr val="tx1">
                    <a:tint val="75000"/>
                  </a:schemeClr>
                </a:solidFill>
              </a:defRPr>
            </a:lvl1pPr>
          </a:lstStyle>
          <a:p>
            <a:fld id="{C1166AE1-DD3F-334C-B96D-0A93B911873D}" type="datetimeFigureOut">
              <a:rPr lang="en-US" smtClean="0"/>
            </a:fld>
            <a:endParaRPr lang="en-US"/>
          </a:p>
        </p:txBody>
      </p:sp>
      <p:sp>
        <p:nvSpPr>
          <p:cNvPr id="5" name="Footer Placeholder 4"/>
          <p:cNvSpPr>
            <a:spLocks noGrp="1"/>
          </p:cNvSpPr>
          <p:nvPr>
            <p:ph type="ftr" sz="quarter" idx="3"/>
          </p:nvPr>
        </p:nvSpPr>
        <p:spPr>
          <a:xfrm>
            <a:off x="10333184" y="39711007"/>
            <a:ext cx="9577097" cy="2281101"/>
          </a:xfrm>
          <a:prstGeom prst="rect">
            <a:avLst/>
          </a:prstGeom>
        </p:spPr>
        <p:txBody>
          <a:bodyPr vert="horz" lIns="426689" tIns="213344" rIns="426689" bIns="213344"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674483" y="39711007"/>
            <a:ext cx="7056808" cy="2281101"/>
          </a:xfrm>
          <a:prstGeom prst="rect">
            <a:avLst/>
          </a:prstGeom>
        </p:spPr>
        <p:txBody>
          <a:bodyPr vert="horz" lIns="426689" tIns="213344" rIns="426689" bIns="213344" rtlCol="0" anchor="ctr"/>
          <a:lstStyle>
            <a:lvl1pPr algn="r">
              <a:defRPr sz="5500">
                <a:solidFill>
                  <a:schemeClr val="tx1">
                    <a:tint val="75000"/>
                  </a:schemeClr>
                </a:solidFill>
              </a:defRPr>
            </a:lvl1pPr>
          </a:lstStyle>
          <a:p>
            <a:fld id="{5DF65DE9-5585-1041-8744-67DE58CE5466}"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33600" rtl="0" eaLnBrk="1" latinLnBrk="0" hangingPunct="1">
        <a:spcBef>
          <a:spcPct val="0"/>
        </a:spcBef>
        <a:buNone/>
        <a:defRPr sz="20500" kern="1200">
          <a:solidFill>
            <a:schemeClr val="tx1"/>
          </a:solidFill>
          <a:latin typeface="+mj-lt"/>
          <a:ea typeface="+mj-ea"/>
          <a:cs typeface="+mj-cs"/>
        </a:defRPr>
      </a:lvl1pPr>
    </p:titleStyle>
    <p:bodyStyle>
      <a:lvl1pPr marL="1600200" indent="-1600200" algn="l" defTabSz="2133600" rtl="0" eaLnBrk="1" latinLnBrk="0" hangingPunct="1">
        <a:spcBef>
          <a:spcPct val="20000"/>
        </a:spcBef>
        <a:buFont typeface="Arial" panose="020B0604020202020204"/>
        <a:buChar char="•"/>
        <a:defRPr sz="14900" kern="1200">
          <a:solidFill>
            <a:schemeClr val="tx1"/>
          </a:solidFill>
          <a:latin typeface="+mn-lt"/>
          <a:ea typeface="+mn-ea"/>
          <a:cs typeface="+mn-cs"/>
        </a:defRPr>
      </a:lvl1pPr>
      <a:lvl2pPr marL="3467100" indent="-1333500" algn="l" defTabSz="2133600" rtl="0" eaLnBrk="1" latinLnBrk="0" hangingPunct="1">
        <a:spcBef>
          <a:spcPct val="20000"/>
        </a:spcBef>
        <a:buFont typeface="Arial" panose="020B0604020202020204"/>
        <a:buChar char="–"/>
        <a:defRPr sz="13000" kern="1200">
          <a:solidFill>
            <a:schemeClr val="tx1"/>
          </a:solidFill>
          <a:latin typeface="+mn-lt"/>
          <a:ea typeface="+mn-ea"/>
          <a:cs typeface="+mn-cs"/>
        </a:defRPr>
      </a:lvl2pPr>
      <a:lvl3pPr marL="5333365" indent="-1066800" algn="l" defTabSz="2133600" rtl="0" eaLnBrk="1" latinLnBrk="0" hangingPunct="1">
        <a:spcBef>
          <a:spcPct val="20000"/>
        </a:spcBef>
        <a:buFont typeface="Arial" panose="020B0604020202020204"/>
        <a:buChar char="•"/>
        <a:defRPr sz="11200" kern="1200">
          <a:solidFill>
            <a:schemeClr val="tx1"/>
          </a:solidFill>
          <a:latin typeface="+mn-lt"/>
          <a:ea typeface="+mn-ea"/>
          <a:cs typeface="+mn-cs"/>
        </a:defRPr>
      </a:lvl3pPr>
      <a:lvl4pPr marL="7466965"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4pPr>
      <a:lvl5pPr marL="9600565"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5pPr>
      <a:lvl6pPr marL="11734165"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6pPr>
      <a:lvl7pPr marL="13867130"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7pPr>
      <a:lvl8pPr marL="16000730"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8pPr>
      <a:lvl9pPr marL="18134330"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9pPr>
    </p:bodyStyle>
    <p:otherStyle>
      <a:defPPr>
        <a:defRPr lang="en-US"/>
      </a:defPPr>
      <a:lvl1pPr marL="0" algn="l" defTabSz="2133600" rtl="0" eaLnBrk="1" latinLnBrk="0" hangingPunct="1">
        <a:defRPr sz="8300" kern="1200">
          <a:solidFill>
            <a:schemeClr val="tx1"/>
          </a:solidFill>
          <a:latin typeface="+mn-lt"/>
          <a:ea typeface="+mn-ea"/>
          <a:cs typeface="+mn-cs"/>
        </a:defRPr>
      </a:lvl1pPr>
      <a:lvl2pPr marL="2133600" algn="l" defTabSz="2133600" rtl="0" eaLnBrk="1" latinLnBrk="0" hangingPunct="1">
        <a:defRPr sz="8300" kern="1200">
          <a:solidFill>
            <a:schemeClr val="tx1"/>
          </a:solidFill>
          <a:latin typeface="+mn-lt"/>
          <a:ea typeface="+mn-ea"/>
          <a:cs typeface="+mn-cs"/>
        </a:defRPr>
      </a:lvl2pPr>
      <a:lvl3pPr marL="4266565" algn="l" defTabSz="2133600" rtl="0" eaLnBrk="1" latinLnBrk="0" hangingPunct="1">
        <a:defRPr sz="8300" kern="1200">
          <a:solidFill>
            <a:schemeClr val="tx1"/>
          </a:solidFill>
          <a:latin typeface="+mn-lt"/>
          <a:ea typeface="+mn-ea"/>
          <a:cs typeface="+mn-cs"/>
        </a:defRPr>
      </a:lvl3pPr>
      <a:lvl4pPr marL="6400165" algn="l" defTabSz="2133600" rtl="0" eaLnBrk="1" latinLnBrk="0" hangingPunct="1">
        <a:defRPr sz="8300" kern="1200">
          <a:solidFill>
            <a:schemeClr val="tx1"/>
          </a:solidFill>
          <a:latin typeface="+mn-lt"/>
          <a:ea typeface="+mn-ea"/>
          <a:cs typeface="+mn-cs"/>
        </a:defRPr>
      </a:lvl4pPr>
      <a:lvl5pPr marL="8533765" algn="l" defTabSz="2133600" rtl="0" eaLnBrk="1" latinLnBrk="0" hangingPunct="1">
        <a:defRPr sz="8300" kern="1200">
          <a:solidFill>
            <a:schemeClr val="tx1"/>
          </a:solidFill>
          <a:latin typeface="+mn-lt"/>
          <a:ea typeface="+mn-ea"/>
          <a:cs typeface="+mn-cs"/>
        </a:defRPr>
      </a:lvl5pPr>
      <a:lvl6pPr marL="10667365" algn="l" defTabSz="2133600" rtl="0" eaLnBrk="1" latinLnBrk="0" hangingPunct="1">
        <a:defRPr sz="8300" kern="1200">
          <a:solidFill>
            <a:schemeClr val="tx1"/>
          </a:solidFill>
          <a:latin typeface="+mn-lt"/>
          <a:ea typeface="+mn-ea"/>
          <a:cs typeface="+mn-cs"/>
        </a:defRPr>
      </a:lvl6pPr>
      <a:lvl7pPr marL="12800330" algn="l" defTabSz="2133600" rtl="0" eaLnBrk="1" latinLnBrk="0" hangingPunct="1">
        <a:defRPr sz="8300" kern="1200">
          <a:solidFill>
            <a:schemeClr val="tx1"/>
          </a:solidFill>
          <a:latin typeface="+mn-lt"/>
          <a:ea typeface="+mn-ea"/>
          <a:cs typeface="+mn-cs"/>
        </a:defRPr>
      </a:lvl7pPr>
      <a:lvl8pPr marL="14933930" algn="l" defTabSz="2133600" rtl="0" eaLnBrk="1" latinLnBrk="0" hangingPunct="1">
        <a:defRPr sz="8300" kern="1200">
          <a:solidFill>
            <a:schemeClr val="tx1"/>
          </a:solidFill>
          <a:latin typeface="+mn-lt"/>
          <a:ea typeface="+mn-ea"/>
          <a:cs typeface="+mn-cs"/>
        </a:defRPr>
      </a:lvl8pPr>
      <a:lvl9pPr marL="17067530" algn="l" defTabSz="2133600" rtl="0" eaLnBrk="1" latinLnBrk="0" hangingPunct="1">
        <a:defRPr sz="8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3"/>
          <p:cNvSpPr txBox="1"/>
          <p:nvPr/>
        </p:nvSpPr>
        <p:spPr>
          <a:xfrm>
            <a:off x="3480403" y="3529412"/>
            <a:ext cx="23975218" cy="2078037"/>
          </a:xfrm>
          <a:prstGeom prst="rect">
            <a:avLst/>
          </a:prstGeom>
        </p:spPr>
        <p:txBody>
          <a:bodyPr vert="horz" lIns="426689" tIns="213344" rIns="426689" bIns="213344" rtlCol="0" anchor="ctr">
            <a:normAutofit fontScale="85000" lnSpcReduction="20000"/>
          </a:bodyPr>
          <a:lstStyle>
            <a:lvl1pPr algn="ctr" defTabSz="2133600" rtl="0" eaLnBrk="1" latinLnBrk="0" hangingPunct="1">
              <a:spcBef>
                <a:spcPct val="0"/>
              </a:spcBef>
              <a:buNone/>
              <a:defRPr sz="20500" kern="1200">
                <a:solidFill>
                  <a:schemeClr val="tx1"/>
                </a:solidFill>
                <a:latin typeface="+mj-lt"/>
                <a:ea typeface="+mj-ea"/>
                <a:cs typeface="+mj-cs"/>
              </a:defRPr>
            </a:lvl1pPr>
          </a:lstStyle>
          <a:p>
            <a:r>
              <a:rPr lang="en-US" altLang="en-US" sz="5400" dirty="0">
                <a:latin typeface="Arial" panose="020B0604020202020204" pitchFamily="34" charset="0"/>
                <a:cs typeface="Arial" panose="020B0604020202020204" pitchFamily="34" charset="0"/>
              </a:rPr>
              <a:t>Your title here:  Maybe add some pictures and/or school logo on the left </a:t>
            </a:r>
            <a:br>
              <a:rPr lang="en-US" altLang="en-US" sz="5400" dirty="0">
                <a:latin typeface="Arial" panose="020B0604020202020204" pitchFamily="34" charset="0"/>
                <a:cs typeface="Arial" panose="020B0604020202020204" pitchFamily="34" charset="0"/>
              </a:rPr>
            </a:br>
            <a:r>
              <a:rPr lang="en-US" altLang="en-US" sz="4500" dirty="0">
                <a:latin typeface="Arial" panose="020B0604020202020204" pitchFamily="34" charset="0"/>
                <a:cs typeface="Arial" panose="020B0604020202020204" pitchFamily="34" charset="0"/>
              </a:rPr>
              <a:t>authors and affiliation (First names of authors increase interaction potential)</a:t>
            </a:r>
            <a:br>
              <a:rPr lang="en-US" altLang="en-US" sz="5400" dirty="0">
                <a:latin typeface="Arial" panose="020B0604020202020204" pitchFamily="34" charset="0"/>
                <a:cs typeface="Arial" panose="020B0604020202020204" pitchFamily="34" charset="0"/>
              </a:rPr>
            </a:br>
            <a:endParaRPr lang="en-US" altLang="en-US" sz="5000" dirty="0">
              <a:latin typeface="Arial" panose="020B0604020202020204" pitchFamily="34" charset="0"/>
              <a:cs typeface="Arial" panose="020B0604020202020204" pitchFamily="34" charset="0"/>
            </a:endParaRPr>
          </a:p>
        </p:txBody>
      </p:sp>
      <p:sp>
        <p:nvSpPr>
          <p:cNvPr id="19" name="Rectangle 9"/>
          <p:cNvSpPr/>
          <p:nvPr/>
        </p:nvSpPr>
        <p:spPr>
          <a:xfrm>
            <a:off x="842964" y="2020965"/>
            <a:ext cx="6224587" cy="784225"/>
          </a:xfrm>
          <a:prstGeom prst="rect">
            <a:avLst/>
          </a:prstGeom>
        </p:spPr>
        <p:txBody>
          <a:bodyPr wrap="none">
            <a:spAutoFit/>
          </a:bodyPr>
          <a:lstStyle>
            <a:lvl1pPr marL="565150" indent="-565150" defTabSz="2033905" eaLnBrk="0" hangingPunct="0">
              <a:defRPr sz="5700">
                <a:solidFill>
                  <a:schemeClr val="tx1"/>
                </a:solidFill>
                <a:latin typeface="Arial" panose="020B0604020202020204" pitchFamily="34" charset="0"/>
                <a:ea typeface="MS PGothic" panose="020B0600070205080204" pitchFamily="-108" charset="-128"/>
              </a:defRPr>
            </a:lvl1pPr>
            <a:lvl2pPr marL="37931725" indent="-37474525" defTabSz="2033905" eaLnBrk="0" hangingPunct="0">
              <a:defRPr sz="5700">
                <a:solidFill>
                  <a:schemeClr val="tx1"/>
                </a:solidFill>
                <a:latin typeface="Arial" panose="020B0604020202020204" pitchFamily="34" charset="0"/>
                <a:ea typeface="MS PGothic" panose="020B0600070205080204" pitchFamily="-108" charset="-128"/>
              </a:defRPr>
            </a:lvl2pPr>
            <a:lvl3pPr eaLnBrk="0" hangingPunct="0">
              <a:defRPr sz="5700">
                <a:solidFill>
                  <a:schemeClr val="tx1"/>
                </a:solidFill>
                <a:latin typeface="Arial" panose="020B0604020202020204" pitchFamily="34" charset="0"/>
                <a:ea typeface="MS PGothic" panose="020B0600070205080204" pitchFamily="-108" charset="-128"/>
              </a:defRPr>
            </a:lvl3pPr>
            <a:lvl4pPr eaLnBrk="0" hangingPunct="0">
              <a:defRPr sz="5700">
                <a:solidFill>
                  <a:schemeClr val="tx1"/>
                </a:solidFill>
                <a:latin typeface="Arial" panose="020B0604020202020204" pitchFamily="34" charset="0"/>
                <a:ea typeface="MS PGothic" panose="020B0600070205080204" pitchFamily="-108" charset="-128"/>
              </a:defRPr>
            </a:lvl4pPr>
            <a:lvl5pPr eaLnBrk="0" hangingPunct="0">
              <a:defRPr sz="5700">
                <a:solidFill>
                  <a:schemeClr val="tx1"/>
                </a:solidFill>
                <a:latin typeface="Arial" panose="020B0604020202020204" pitchFamily="34" charset="0"/>
                <a:ea typeface="MS PGothic" panose="020B0600070205080204" pitchFamily="-108" charset="-128"/>
              </a:defRPr>
            </a:lvl5pPr>
            <a:lvl6pPr marL="457200" eaLnBrk="0" fontAlgn="base" hangingPunct="0">
              <a:spcBef>
                <a:spcPct val="0"/>
              </a:spcBef>
              <a:spcAft>
                <a:spcPct val="0"/>
              </a:spcAft>
              <a:defRPr sz="5700">
                <a:solidFill>
                  <a:schemeClr val="tx1"/>
                </a:solidFill>
                <a:latin typeface="Arial" panose="020B0604020202020204" pitchFamily="34" charset="0"/>
                <a:ea typeface="MS PGothic" panose="020B0600070205080204" pitchFamily="-108" charset="-128"/>
              </a:defRPr>
            </a:lvl6pPr>
            <a:lvl7pPr marL="914400" eaLnBrk="0" fontAlgn="base" hangingPunct="0">
              <a:spcBef>
                <a:spcPct val="0"/>
              </a:spcBef>
              <a:spcAft>
                <a:spcPct val="0"/>
              </a:spcAft>
              <a:defRPr sz="5700">
                <a:solidFill>
                  <a:schemeClr val="tx1"/>
                </a:solidFill>
                <a:latin typeface="Arial" panose="020B0604020202020204" pitchFamily="34" charset="0"/>
                <a:ea typeface="MS PGothic" panose="020B0600070205080204" pitchFamily="-108" charset="-128"/>
              </a:defRPr>
            </a:lvl7pPr>
            <a:lvl8pPr marL="1371600" eaLnBrk="0" fontAlgn="base" hangingPunct="0">
              <a:spcBef>
                <a:spcPct val="0"/>
              </a:spcBef>
              <a:spcAft>
                <a:spcPct val="0"/>
              </a:spcAft>
              <a:defRPr sz="5700">
                <a:solidFill>
                  <a:schemeClr val="tx1"/>
                </a:solidFill>
                <a:latin typeface="Arial" panose="020B0604020202020204" pitchFamily="34" charset="0"/>
                <a:ea typeface="MS PGothic" panose="020B0600070205080204" pitchFamily="-108" charset="-128"/>
              </a:defRPr>
            </a:lvl8pPr>
            <a:lvl9pPr marL="1828800" eaLnBrk="0" fontAlgn="base" hangingPunct="0">
              <a:spcBef>
                <a:spcPct val="0"/>
              </a:spcBef>
              <a:spcAft>
                <a:spcPct val="0"/>
              </a:spcAft>
              <a:defRPr sz="5700">
                <a:solidFill>
                  <a:schemeClr val="tx1"/>
                </a:solidFill>
                <a:latin typeface="Arial" panose="020B0604020202020204" pitchFamily="34" charset="0"/>
                <a:ea typeface="MS PGothic" panose="020B0600070205080204" pitchFamily="-108" charset="-128"/>
              </a:defRPr>
            </a:lvl9pPr>
          </a:lstStyle>
          <a:p>
            <a:pPr eaLnBrk="1" hangingPunct="1">
              <a:lnSpc>
                <a:spcPct val="80000"/>
              </a:lnSpc>
              <a:defRPr/>
            </a:pPr>
            <a:r>
              <a:rPr lang="en-US" altLang="en-US" sz="5400" b="1" dirty="0">
                <a:solidFill>
                  <a:srgbClr val="0000FF"/>
                </a:solidFill>
                <a:effectLst>
                  <a:outerShdw blurRad="38100" dist="38100" dir="2700000" algn="tl">
                    <a:srgbClr val="C0C0C0"/>
                  </a:outerShdw>
                </a:effectLst>
                <a:cs typeface="Arial" panose="020B0604020202020204" pitchFamily="34" charset="0"/>
              </a:rPr>
              <a:t>School Logo here</a:t>
            </a:r>
            <a:endParaRPr lang="en-US" altLang="en-US" sz="6000" b="1" dirty="0">
              <a:solidFill>
                <a:srgbClr val="0000FF"/>
              </a:solidFill>
              <a:effectLst>
                <a:outerShdw blurRad="38100" dist="38100" dir="2700000" algn="tl">
                  <a:srgbClr val="C0C0C0"/>
                </a:outerShdw>
              </a:effectLst>
              <a:cs typeface="Arial" panose="020B0604020202020204" pitchFamily="34" charset="0"/>
            </a:endParaRPr>
          </a:p>
        </p:txBody>
      </p:sp>
      <p:sp>
        <p:nvSpPr>
          <p:cNvPr id="27" name="Content Placeholder 14"/>
          <p:cNvSpPr txBox="1"/>
          <p:nvPr/>
        </p:nvSpPr>
        <p:spPr>
          <a:xfrm>
            <a:off x="858839" y="6891338"/>
            <a:ext cx="13415962" cy="18883312"/>
          </a:xfrm>
          <a:prstGeom prst="rect">
            <a:avLst/>
          </a:prstGeom>
        </p:spPr>
        <p:txBody>
          <a:bodyPr/>
          <a:lstStyle>
            <a:lvl1pPr marL="1600200" indent="-1600200" algn="l" defTabSz="2133600" rtl="0" eaLnBrk="1" latinLnBrk="0" hangingPunct="1">
              <a:spcBef>
                <a:spcPct val="20000"/>
              </a:spcBef>
              <a:buFont typeface="Arial" panose="020B0604020202020204"/>
              <a:buChar char="•"/>
              <a:defRPr sz="14900" kern="1200">
                <a:solidFill>
                  <a:schemeClr val="tx1"/>
                </a:solidFill>
                <a:latin typeface="+mn-lt"/>
                <a:ea typeface="+mn-ea"/>
                <a:cs typeface="+mn-cs"/>
              </a:defRPr>
            </a:lvl1pPr>
            <a:lvl2pPr marL="3467100" indent="-1333500" algn="l" defTabSz="2133600" rtl="0" eaLnBrk="1" latinLnBrk="0" hangingPunct="1">
              <a:spcBef>
                <a:spcPct val="20000"/>
              </a:spcBef>
              <a:buFont typeface="Arial" panose="020B0604020202020204"/>
              <a:buChar char="–"/>
              <a:defRPr sz="13000" kern="1200">
                <a:solidFill>
                  <a:schemeClr val="tx1"/>
                </a:solidFill>
                <a:latin typeface="+mn-lt"/>
                <a:ea typeface="+mn-ea"/>
                <a:cs typeface="+mn-cs"/>
              </a:defRPr>
            </a:lvl2pPr>
            <a:lvl3pPr marL="5333365" indent="-1066800" algn="l" defTabSz="2133600" rtl="0" eaLnBrk="1" latinLnBrk="0" hangingPunct="1">
              <a:spcBef>
                <a:spcPct val="20000"/>
              </a:spcBef>
              <a:buFont typeface="Arial" panose="020B0604020202020204"/>
              <a:buChar char="•"/>
              <a:defRPr sz="11200" kern="1200">
                <a:solidFill>
                  <a:schemeClr val="tx1"/>
                </a:solidFill>
                <a:latin typeface="+mn-lt"/>
                <a:ea typeface="+mn-ea"/>
                <a:cs typeface="+mn-cs"/>
              </a:defRPr>
            </a:lvl3pPr>
            <a:lvl4pPr marL="7466965"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4pPr>
            <a:lvl5pPr marL="9600565"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5pPr>
            <a:lvl6pPr marL="11734165"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6pPr>
            <a:lvl7pPr marL="13867130"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7pPr>
            <a:lvl8pPr marL="16000730"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8pPr>
            <a:lvl9pPr marL="18134330" indent="-1066800" algn="l" defTabSz="2133600" rtl="0" eaLnBrk="1" latinLnBrk="0" hangingPunct="1">
              <a:spcBef>
                <a:spcPct val="20000"/>
              </a:spcBef>
              <a:buFont typeface="Arial" panose="020B0604020202020204"/>
              <a:buChar char="•"/>
              <a:defRPr sz="9300" kern="1200">
                <a:solidFill>
                  <a:schemeClr val="tx1"/>
                </a:solidFill>
                <a:latin typeface="+mn-lt"/>
                <a:ea typeface="+mn-ea"/>
                <a:cs typeface="+mn-cs"/>
              </a:defRPr>
            </a:lvl9pPr>
          </a:lstStyle>
          <a:p>
            <a:pPr marL="565150" indent="-565150" defTabSz="2033905">
              <a:defRPr/>
            </a:pPr>
            <a:r>
              <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Section 1 (sizes):</a:t>
            </a:r>
            <a:endPar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endParaRPr>
          </a:p>
          <a:p>
            <a:pPr marL="408305" lvl="3" indent="0" defTabSz="2033905">
              <a:buFont typeface="Wingdings" panose="05000000000000000000" pitchFamily="2" charset="2"/>
              <a:buNone/>
              <a:defRPr/>
            </a:pPr>
            <a:endParaRPr lang="en-US" altLang="en-US" sz="24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Ideally you want to keep it very readable: this is not your paper, it i</a:t>
            </a:r>
            <a:r>
              <a:rPr lang="en-US" altLang="ja-JP" sz="3200" dirty="0">
                <a:solidFill>
                  <a:srgbClr val="000000"/>
                </a:solidFill>
                <a:latin typeface="Arial" panose="020B0604020202020204" pitchFamily="34" charset="0"/>
                <a:cs typeface="Arial" panose="020B0604020202020204" pitchFamily="34" charset="0"/>
              </a:rPr>
              <a:t>s a poster. 32pt here is good for most text:</a:t>
            </a:r>
            <a:endParaRPr lang="en-US" altLang="ja-JP" sz="3200" dirty="0">
              <a:solidFill>
                <a:srgbClr val="000000"/>
              </a:solidFill>
              <a:latin typeface="Arial" panose="020B0604020202020204" pitchFamily="34" charset="0"/>
              <a:cs typeface="Arial" panose="020B0604020202020204" pitchFamily="34" charset="0"/>
            </a:endParaRPr>
          </a:p>
          <a:p>
            <a:pPr marL="1187450" lvl="2" indent="-474980" defTabSz="2033905">
              <a:defRPr/>
            </a:pPr>
            <a:r>
              <a:rPr lang="en-US" altLang="en-US" sz="2800" dirty="0">
                <a:solidFill>
                  <a:srgbClr val="000000"/>
                </a:solidFill>
                <a:latin typeface="Arial" panose="020B0604020202020204" pitchFamily="34" charset="0"/>
                <a:cs typeface="Arial" panose="020B0604020202020204" pitchFamily="34" charset="0"/>
              </a:rPr>
              <a:t>Sub-bullets are 28 here (56 final)</a:t>
            </a:r>
            <a:endParaRPr lang="en-US" altLang="en-US" sz="2800" dirty="0">
              <a:solidFill>
                <a:srgbClr val="000000"/>
              </a:solidFill>
              <a:latin typeface="Arial" panose="020B0604020202020204" pitchFamily="34" charset="0"/>
              <a:cs typeface="Arial" panose="020B0604020202020204" pitchFamily="34" charset="0"/>
            </a:endParaRPr>
          </a:p>
          <a:p>
            <a:pPr marL="973455" lvl="3" indent="-565150" defTabSz="2033905">
              <a:defRPr/>
            </a:pPr>
            <a:r>
              <a:rPr lang="en-US" altLang="en-US" sz="2400" dirty="0">
                <a:solidFill>
                  <a:srgbClr val="000000"/>
                </a:solidFill>
                <a:latin typeface="Arial" panose="020B0604020202020204" pitchFamily="34" charset="0"/>
                <a:cs typeface="Arial" panose="020B0604020202020204" pitchFamily="34" charset="0"/>
              </a:rPr>
              <a:t>Don</a:t>
            </a:r>
            <a:r>
              <a:rPr lang="ja-JP" altLang="en-US" sz="2400" dirty="0">
                <a:solidFill>
                  <a:srgbClr val="000000"/>
                </a:solidFill>
                <a:latin typeface="Arial" panose="020B0604020202020204" pitchFamily="34" charset="0"/>
                <a:cs typeface="Arial" panose="020B0604020202020204" pitchFamily="34" charset="0"/>
              </a:rPr>
              <a:t>’</a:t>
            </a:r>
            <a:r>
              <a:rPr lang="en-US" altLang="ja-JP" sz="2400" dirty="0">
                <a:solidFill>
                  <a:srgbClr val="000000"/>
                </a:solidFill>
                <a:latin typeface="Arial" panose="020B0604020202020204" pitchFamily="34" charset="0"/>
                <a:cs typeface="Arial" panose="020B0604020202020204" pitchFamily="34" charset="0"/>
              </a:rPr>
              <a:t>t use smaller than 24pt in this template </a:t>
            </a:r>
            <a:endParaRPr lang="en-US" altLang="ja-JP" sz="2400" dirty="0">
              <a:solidFill>
                <a:srgbClr val="000000"/>
              </a:solidFill>
              <a:latin typeface="Arial" panose="020B0604020202020204" pitchFamily="34" charset="0"/>
              <a:cs typeface="Arial" panose="020B0604020202020204" pitchFamily="34" charset="0"/>
            </a:endParaRPr>
          </a:p>
          <a:p>
            <a:pPr marL="973455" lvl="3" indent="-565150" defTabSz="2033905">
              <a:defRPr/>
            </a:pPr>
            <a:r>
              <a:rPr lang="en-US" altLang="en-US" sz="2400" dirty="0">
                <a:solidFill>
                  <a:srgbClr val="000000"/>
                </a:solidFill>
                <a:latin typeface="Arial" panose="020B0604020202020204" pitchFamily="34" charset="0"/>
                <a:cs typeface="Arial" panose="020B0604020202020204" pitchFamily="34" charset="0"/>
              </a:rPr>
              <a:t>Insert plenty of graphics and any math you need</a:t>
            </a:r>
            <a:endParaRPr lang="en-US" altLang="en-US" sz="2400" dirty="0">
              <a:solidFill>
                <a:srgbClr val="000000"/>
              </a:solidFill>
              <a:latin typeface="Arial" panose="020B0604020202020204" pitchFamily="34" charset="0"/>
              <a:cs typeface="Arial" panose="020B0604020202020204" pitchFamily="34" charset="0"/>
            </a:endParaRPr>
          </a:p>
          <a:p>
            <a:pPr marL="973455" lvl="3" indent="-565150" defTabSz="2033905">
              <a:buFont typeface="Arial" panose="020B0604020202020204"/>
              <a:buNone/>
              <a:defRPr/>
            </a:pPr>
            <a:endParaRPr lang="en-US" altLang="en-US" sz="18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When inserting graphics or equations, keep the resolution high. If you can see blocking artifacts at 400% magnification in PowerPoint, consider finding better graphics. This is an example of BAD/LOW RES GRAPHICS</a:t>
            </a:r>
            <a:endParaRPr lang="en-US" altLang="en-US" sz="3200" dirty="0">
              <a:solidFill>
                <a:srgbClr val="000000"/>
              </a:solidFill>
              <a:latin typeface="Arial" panose="020B0604020202020204" pitchFamily="34" charset="0"/>
              <a:cs typeface="Arial" panose="020B0604020202020204" pitchFamily="34" charset="0"/>
            </a:endParaRPr>
          </a:p>
          <a:p>
            <a:pPr marL="973455" lvl="3" indent="-565150" defTabSz="2033905">
              <a:buFont typeface="Wingdings" panose="05000000000000000000" pitchFamily="2" charset="2"/>
              <a:buChar char="Ø"/>
              <a:defRPr/>
            </a:pPr>
            <a:endParaRPr lang="en-US" altLang="en-US" sz="2400" dirty="0">
              <a:solidFill>
                <a:srgbClr val="000000"/>
              </a:solidFill>
              <a:latin typeface="Arial" panose="020B0604020202020204" pitchFamily="34" charset="0"/>
              <a:cs typeface="Arial" panose="020B0604020202020204" pitchFamily="34" charset="0"/>
            </a:endParaRPr>
          </a:p>
          <a:p>
            <a:pPr marL="973455" lvl="3" indent="-565150" defTabSz="2033905">
              <a:buFont typeface="Wingdings" panose="05000000000000000000" pitchFamily="2" charset="2"/>
              <a:buChar char="Ø"/>
              <a:defRPr/>
            </a:pPr>
            <a:endParaRPr lang="en-US" altLang="en-US" sz="2400" dirty="0">
              <a:solidFill>
                <a:srgbClr val="000000"/>
              </a:solidFill>
              <a:latin typeface="Arial" panose="020B0604020202020204" pitchFamily="34" charset="0"/>
              <a:cs typeface="Arial" panose="020B0604020202020204" pitchFamily="34" charset="0"/>
            </a:endParaRPr>
          </a:p>
          <a:p>
            <a:pPr marL="973455" lvl="3" indent="-565150" defTabSz="2033905">
              <a:buFont typeface="Wingdings" panose="05000000000000000000" pitchFamily="2" charset="2"/>
              <a:buChar char="Ø"/>
              <a:defRPr/>
            </a:pPr>
            <a:endParaRPr lang="en-US" altLang="en-US" sz="2400" dirty="0">
              <a:solidFill>
                <a:srgbClr val="000000"/>
              </a:solidFill>
              <a:latin typeface="Arial" panose="020B0604020202020204" pitchFamily="34" charset="0"/>
              <a:cs typeface="Arial" panose="020B0604020202020204" pitchFamily="34" charset="0"/>
            </a:endParaRPr>
          </a:p>
          <a:p>
            <a:pPr marL="973455" lvl="3" indent="-565150" defTabSz="2033905">
              <a:buFont typeface="Wingdings" panose="05000000000000000000" pitchFamily="2" charset="2"/>
              <a:buChar char="Ø"/>
              <a:defRPr/>
            </a:pPr>
            <a:endParaRPr lang="en-US" altLang="en-US" sz="2400" dirty="0">
              <a:solidFill>
                <a:srgbClr val="000000"/>
              </a:solidFill>
              <a:latin typeface="Arial" panose="020B0604020202020204" pitchFamily="34" charset="0"/>
              <a:cs typeface="Arial" panose="020B0604020202020204" pitchFamily="34" charset="0"/>
            </a:endParaRPr>
          </a:p>
          <a:p>
            <a:pPr marL="973455" lvl="3" indent="-565150" defTabSz="2033905">
              <a:buFont typeface="Wingdings" panose="05000000000000000000" pitchFamily="2" charset="2"/>
              <a:buChar char="Ø"/>
              <a:defRPr/>
            </a:pPr>
            <a:endParaRPr lang="en-US" altLang="en-US" sz="24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Leave enough margin for pushpin and remember many big plotters cannot get within .5</a:t>
            </a:r>
            <a:r>
              <a:rPr lang="ja-JP" altLang="en-US" sz="3200" dirty="0">
                <a:solidFill>
                  <a:srgbClr val="000000"/>
                </a:solidFill>
                <a:latin typeface="Arial" panose="020B0604020202020204" pitchFamily="34" charset="0"/>
                <a:cs typeface="Arial" panose="020B0604020202020204" pitchFamily="34" charset="0"/>
              </a:rPr>
              <a:t>”</a:t>
            </a:r>
            <a:r>
              <a:rPr lang="en-US" altLang="ja-JP" sz="3200" dirty="0">
                <a:solidFill>
                  <a:srgbClr val="000000"/>
                </a:solidFill>
                <a:latin typeface="Arial" panose="020B0604020202020204" pitchFamily="34" charset="0"/>
                <a:cs typeface="Arial" panose="020B0604020202020204" pitchFamily="34" charset="0"/>
              </a:rPr>
              <a:t> of the actual paper edge. </a:t>
            </a:r>
            <a:endParaRPr lang="en-US" altLang="ja-JP" sz="3200" dirty="0">
              <a:solidFill>
                <a:srgbClr val="000000"/>
              </a:solidFill>
              <a:latin typeface="Arial" panose="020B0604020202020204" pitchFamily="34" charset="0"/>
              <a:cs typeface="Arial" panose="020B0604020202020204" pitchFamily="34" charset="0"/>
            </a:endParaRPr>
          </a:p>
          <a:p>
            <a:pPr marL="973455" lvl="3" indent="-565150" defTabSz="2033905">
              <a:buFont typeface="Wingdings" panose="05000000000000000000" pitchFamily="2" charset="2"/>
              <a:buChar char="Ø"/>
              <a:defRPr/>
            </a:pPr>
            <a:endParaRPr lang="en-US" altLang="en-US" sz="24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You are free to use colored backgrounds and such but they generally reduce readability. </a:t>
            </a:r>
            <a:endParaRPr lang="en-US" altLang="en-US" sz="3200" dirty="0">
              <a:solidFill>
                <a:srgbClr val="000000"/>
              </a:solidFill>
              <a:latin typeface="Arial" panose="020B0604020202020204" pitchFamily="34" charset="0"/>
              <a:cs typeface="Arial" panose="020B0604020202020204" pitchFamily="34" charset="0"/>
            </a:endParaRPr>
          </a:p>
          <a:p>
            <a:pPr marL="973455" lvl="3" indent="-565150" defTabSz="2033905">
              <a:buFont typeface="Wingdings" panose="05000000000000000000" pitchFamily="2" charset="2"/>
              <a:buChar char="Ø"/>
              <a:defRPr/>
            </a:pPr>
            <a:endParaRPr lang="en-US" altLang="en-US" sz="24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You are free to use what ever fonts you like.</a:t>
            </a:r>
            <a:endParaRPr lang="en-US" altLang="en-US" sz="3200" dirty="0">
              <a:solidFill>
                <a:srgbClr val="000000"/>
              </a:solidFill>
              <a:latin typeface="Arial" panose="020B0604020202020204" pitchFamily="34" charset="0"/>
              <a:cs typeface="Arial" panose="020B0604020202020204" pitchFamily="34" charset="0"/>
            </a:endParaRPr>
          </a:p>
          <a:p>
            <a:pPr marL="1187450" lvl="2" indent="-474980" defTabSz="2033905">
              <a:defRPr/>
            </a:pPr>
            <a:r>
              <a:rPr lang="en-US" altLang="en-US" sz="2800" dirty="0">
                <a:solidFill>
                  <a:srgbClr val="000000"/>
                </a:solidFill>
                <a:latin typeface="Arial" panose="020B0604020202020204" pitchFamily="34" charset="0"/>
                <a:cs typeface="Arial" panose="020B0604020202020204" pitchFamily="34" charset="0"/>
              </a:rPr>
              <a:t>San Serif fonts like Arial are more readable from a distance, </a:t>
            </a:r>
            <a:endParaRPr lang="en-US" altLang="en-US" sz="2800" dirty="0">
              <a:solidFill>
                <a:srgbClr val="000000"/>
              </a:solidFill>
              <a:latin typeface="Arial" panose="020B0604020202020204" pitchFamily="34" charset="0"/>
              <a:cs typeface="Arial" panose="020B0604020202020204" pitchFamily="34" charset="0"/>
            </a:endParaRPr>
          </a:p>
          <a:p>
            <a:pPr marL="1187450" lvl="2" indent="-474980" defTabSz="2033905">
              <a:defRPr/>
            </a:pPr>
            <a:r>
              <a:rPr lang="en-US" altLang="en-US" sz="2800" dirty="0">
                <a:solidFill>
                  <a:srgbClr val="000000"/>
                </a:solidFill>
                <a:latin typeface="Times" panose="02020603050405020304" pitchFamily="18" charset="0"/>
                <a:cs typeface="Arial" panose="020B0604020202020204" pitchFamily="34" charset="0"/>
              </a:rPr>
              <a:t>Serif fonts like times may look more consistent with your mathematics</a:t>
            </a:r>
            <a:endParaRPr lang="en-US" altLang="en-US" sz="2800" dirty="0">
              <a:solidFill>
                <a:srgbClr val="000000"/>
              </a:solidFill>
              <a:latin typeface="Times" panose="02020603050405020304" pitchFamily="18" charset="0"/>
              <a:cs typeface="Arial" panose="020B0604020202020204" pitchFamily="34" charset="0"/>
            </a:endParaRPr>
          </a:p>
        </p:txBody>
      </p:sp>
      <p:pic>
        <p:nvPicPr>
          <p:cNvPr id="28" name="Picture 17"/>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4652745" y="14078348"/>
            <a:ext cx="7024687"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Content Placeholder 15"/>
          <p:cNvSpPr txBox="1"/>
          <p:nvPr/>
        </p:nvSpPr>
        <p:spPr>
          <a:xfrm>
            <a:off x="858837" y="23425945"/>
            <a:ext cx="13415963" cy="7983465"/>
          </a:xfrm>
          <a:prstGeom prst="rect">
            <a:avLst/>
          </a:prstGeom>
        </p:spPr>
        <p:txBody>
          <a:bodyPr vert="horz" lIns="426689" tIns="213344" rIns="426689" bIns="213344" rtlCol="0" anchor="ctr"/>
          <a:lstStyle>
            <a:defPPr>
              <a:defRPr lang="en-US"/>
            </a:defPPr>
            <a:lvl1pPr marL="0" algn="l" defTabSz="2133600" rtl="0" eaLnBrk="1" latinLnBrk="0" hangingPunct="1">
              <a:defRPr sz="5500" kern="1200">
                <a:solidFill>
                  <a:schemeClr val="tx1">
                    <a:tint val="75000"/>
                  </a:schemeClr>
                </a:solidFill>
                <a:latin typeface="+mn-lt"/>
                <a:ea typeface="+mn-ea"/>
                <a:cs typeface="+mn-cs"/>
              </a:defRPr>
            </a:lvl1pPr>
            <a:lvl2pPr marL="2133600" algn="l" defTabSz="2133600" rtl="0" eaLnBrk="1" latinLnBrk="0" hangingPunct="1">
              <a:defRPr sz="8300" kern="1200">
                <a:solidFill>
                  <a:schemeClr val="tx1"/>
                </a:solidFill>
                <a:latin typeface="+mn-lt"/>
                <a:ea typeface="+mn-ea"/>
                <a:cs typeface="+mn-cs"/>
              </a:defRPr>
            </a:lvl2pPr>
            <a:lvl3pPr marL="4266565" algn="l" defTabSz="2133600" rtl="0" eaLnBrk="1" latinLnBrk="0" hangingPunct="1">
              <a:defRPr sz="8300" kern="1200">
                <a:solidFill>
                  <a:schemeClr val="tx1"/>
                </a:solidFill>
                <a:latin typeface="+mn-lt"/>
                <a:ea typeface="+mn-ea"/>
                <a:cs typeface="+mn-cs"/>
              </a:defRPr>
            </a:lvl3pPr>
            <a:lvl4pPr marL="6400165" algn="l" defTabSz="2133600" rtl="0" eaLnBrk="1" latinLnBrk="0" hangingPunct="1">
              <a:defRPr sz="8300" kern="1200">
                <a:solidFill>
                  <a:schemeClr val="tx1"/>
                </a:solidFill>
                <a:latin typeface="+mn-lt"/>
                <a:ea typeface="+mn-ea"/>
                <a:cs typeface="+mn-cs"/>
              </a:defRPr>
            </a:lvl4pPr>
            <a:lvl5pPr marL="8533765" algn="l" defTabSz="2133600" rtl="0" eaLnBrk="1" latinLnBrk="0" hangingPunct="1">
              <a:defRPr sz="8300" kern="1200">
                <a:solidFill>
                  <a:schemeClr val="tx1"/>
                </a:solidFill>
                <a:latin typeface="+mn-lt"/>
                <a:ea typeface="+mn-ea"/>
                <a:cs typeface="+mn-cs"/>
              </a:defRPr>
            </a:lvl5pPr>
            <a:lvl6pPr marL="10667365" algn="l" defTabSz="2133600" rtl="0" eaLnBrk="1" latinLnBrk="0" hangingPunct="1">
              <a:defRPr sz="8300" kern="1200">
                <a:solidFill>
                  <a:schemeClr val="tx1"/>
                </a:solidFill>
                <a:latin typeface="+mn-lt"/>
                <a:ea typeface="+mn-ea"/>
                <a:cs typeface="+mn-cs"/>
              </a:defRPr>
            </a:lvl6pPr>
            <a:lvl7pPr marL="12800330" algn="l" defTabSz="2133600" rtl="0" eaLnBrk="1" latinLnBrk="0" hangingPunct="1">
              <a:defRPr sz="8300" kern="1200">
                <a:solidFill>
                  <a:schemeClr val="tx1"/>
                </a:solidFill>
                <a:latin typeface="+mn-lt"/>
                <a:ea typeface="+mn-ea"/>
                <a:cs typeface="+mn-cs"/>
              </a:defRPr>
            </a:lvl7pPr>
            <a:lvl8pPr marL="14933930" algn="l" defTabSz="2133600" rtl="0" eaLnBrk="1" latinLnBrk="0" hangingPunct="1">
              <a:defRPr sz="8300" kern="1200">
                <a:solidFill>
                  <a:schemeClr val="tx1"/>
                </a:solidFill>
                <a:latin typeface="+mn-lt"/>
                <a:ea typeface="+mn-ea"/>
                <a:cs typeface="+mn-cs"/>
              </a:defRPr>
            </a:lvl8pPr>
            <a:lvl9pPr marL="17067530" algn="l" defTabSz="2133600" rtl="0" eaLnBrk="1" latinLnBrk="0" hangingPunct="1">
              <a:defRPr sz="8300" kern="1200">
                <a:solidFill>
                  <a:schemeClr val="tx1"/>
                </a:solidFill>
                <a:latin typeface="+mn-lt"/>
                <a:ea typeface="+mn-ea"/>
                <a:cs typeface="+mn-cs"/>
              </a:defRPr>
            </a:lvl9pPr>
          </a:lstStyle>
          <a:p>
            <a:pPr marL="565150" indent="-565150" defTabSz="2033905">
              <a:defRPr/>
            </a:pPr>
            <a:r>
              <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Section 2 (layout):</a:t>
            </a:r>
            <a:endPar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The poster should use photos, figures, and tables to tell the story of the study. For clarity, present the information in a sequence that is easy to follow. </a:t>
            </a: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There is often way too much text in a poster  - there definitely is in this template! Posters primarily are visual presentations; the text should support the graphics. Look critically at the layout. Some poster 'experts' suggest that if there is about 20-25% text, 40-45% graphics and 30-40% empty space, you are doing well.</a:t>
            </a:r>
            <a:endParaRPr lang="en-US" altLang="en-US" sz="3200" dirty="0">
              <a:solidFill>
                <a:srgbClr val="000000"/>
              </a:solidFill>
              <a:latin typeface="Arial" panose="020B0604020202020204" pitchFamily="34" charset="0"/>
              <a:cs typeface="Arial" panose="020B0604020202020204" pitchFamily="34" charset="0"/>
            </a:endParaRPr>
          </a:p>
          <a:p>
            <a:pPr marL="565150" indent="-565150" defTabSz="2033905">
              <a:defRPr/>
            </a:pPr>
            <a:endParaRPr lang="en-US" altLang="en-US" sz="5400" dirty="0">
              <a:latin typeface="Arial" panose="020B0604020202020204" pitchFamily="34" charset="0"/>
              <a:cs typeface="Arial" panose="020B0604020202020204" pitchFamily="34" charset="0"/>
            </a:endParaRPr>
          </a:p>
        </p:txBody>
      </p:sp>
      <p:pic>
        <p:nvPicPr>
          <p:cNvPr id="30" name="Picture 10"/>
          <p:cNvPicPr>
            <a:picLocks noChangeAspect="1"/>
          </p:cNvPicPr>
          <p:nvPr/>
        </p:nvPicPr>
        <p:blipFill>
          <a:blip r:embed="rId2">
            <a:extLst>
              <a:ext uri="{28A0092B-C50C-407E-A947-70E740481C1C}">
                <a14:useLocalDpi xmlns:a14="http://schemas.microsoft.com/office/drawing/2010/main" val="0"/>
              </a:ext>
            </a:extLst>
          </a:blip>
          <a:srcRect l="7201" t="5240" r="7201" b="11501"/>
          <a:stretch>
            <a:fillRect/>
          </a:stretch>
        </p:blipFill>
        <p:spPr bwMode="auto">
          <a:xfrm>
            <a:off x="956098" y="31856362"/>
            <a:ext cx="13221440" cy="708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Content Placeholder 16"/>
          <p:cNvSpPr txBox="1"/>
          <p:nvPr/>
        </p:nvSpPr>
        <p:spPr>
          <a:xfrm>
            <a:off x="15968662" y="6891338"/>
            <a:ext cx="13415962" cy="8720930"/>
          </a:xfrm>
          <a:prstGeom prst="rect">
            <a:avLst/>
          </a:prstGeom>
        </p:spPr>
        <p:txBody>
          <a:bodyPr vert="horz" lIns="426689" tIns="213344" rIns="426689" bIns="213344" rtlCol="0" anchor="ctr"/>
          <a:lstStyle>
            <a:defPPr>
              <a:defRPr lang="en-US"/>
            </a:defPPr>
            <a:lvl1pPr marL="0" algn="ctr" defTabSz="2133600" rtl="0" eaLnBrk="1" latinLnBrk="0" hangingPunct="1">
              <a:defRPr sz="5500" kern="1200">
                <a:solidFill>
                  <a:schemeClr val="tx1">
                    <a:tint val="75000"/>
                  </a:schemeClr>
                </a:solidFill>
                <a:latin typeface="+mn-lt"/>
                <a:ea typeface="+mn-ea"/>
                <a:cs typeface="+mn-cs"/>
              </a:defRPr>
            </a:lvl1pPr>
            <a:lvl2pPr marL="2133600" algn="l" defTabSz="2133600" rtl="0" eaLnBrk="1" latinLnBrk="0" hangingPunct="1">
              <a:defRPr sz="8300" kern="1200">
                <a:solidFill>
                  <a:schemeClr val="tx1"/>
                </a:solidFill>
                <a:latin typeface="+mn-lt"/>
                <a:ea typeface="+mn-ea"/>
                <a:cs typeface="+mn-cs"/>
              </a:defRPr>
            </a:lvl2pPr>
            <a:lvl3pPr marL="4266565" algn="l" defTabSz="2133600" rtl="0" eaLnBrk="1" latinLnBrk="0" hangingPunct="1">
              <a:defRPr sz="8300" kern="1200">
                <a:solidFill>
                  <a:schemeClr val="tx1"/>
                </a:solidFill>
                <a:latin typeface="+mn-lt"/>
                <a:ea typeface="+mn-ea"/>
                <a:cs typeface="+mn-cs"/>
              </a:defRPr>
            </a:lvl3pPr>
            <a:lvl4pPr marL="6400165" algn="l" defTabSz="2133600" rtl="0" eaLnBrk="1" latinLnBrk="0" hangingPunct="1">
              <a:defRPr sz="8300" kern="1200">
                <a:solidFill>
                  <a:schemeClr val="tx1"/>
                </a:solidFill>
                <a:latin typeface="+mn-lt"/>
                <a:ea typeface="+mn-ea"/>
                <a:cs typeface="+mn-cs"/>
              </a:defRPr>
            </a:lvl4pPr>
            <a:lvl5pPr marL="8533765" algn="l" defTabSz="2133600" rtl="0" eaLnBrk="1" latinLnBrk="0" hangingPunct="1">
              <a:defRPr sz="8300" kern="1200">
                <a:solidFill>
                  <a:schemeClr val="tx1"/>
                </a:solidFill>
                <a:latin typeface="+mn-lt"/>
                <a:ea typeface="+mn-ea"/>
                <a:cs typeface="+mn-cs"/>
              </a:defRPr>
            </a:lvl5pPr>
            <a:lvl6pPr marL="10667365" algn="l" defTabSz="2133600" rtl="0" eaLnBrk="1" latinLnBrk="0" hangingPunct="1">
              <a:defRPr sz="8300" kern="1200">
                <a:solidFill>
                  <a:schemeClr val="tx1"/>
                </a:solidFill>
                <a:latin typeface="+mn-lt"/>
                <a:ea typeface="+mn-ea"/>
                <a:cs typeface="+mn-cs"/>
              </a:defRPr>
            </a:lvl6pPr>
            <a:lvl7pPr marL="12800330" algn="l" defTabSz="2133600" rtl="0" eaLnBrk="1" latinLnBrk="0" hangingPunct="1">
              <a:defRPr sz="8300" kern="1200">
                <a:solidFill>
                  <a:schemeClr val="tx1"/>
                </a:solidFill>
                <a:latin typeface="+mn-lt"/>
                <a:ea typeface="+mn-ea"/>
                <a:cs typeface="+mn-cs"/>
              </a:defRPr>
            </a:lvl7pPr>
            <a:lvl8pPr marL="14933930" algn="l" defTabSz="2133600" rtl="0" eaLnBrk="1" latinLnBrk="0" hangingPunct="1">
              <a:defRPr sz="8300" kern="1200">
                <a:solidFill>
                  <a:schemeClr val="tx1"/>
                </a:solidFill>
                <a:latin typeface="+mn-lt"/>
                <a:ea typeface="+mn-ea"/>
                <a:cs typeface="+mn-cs"/>
              </a:defRPr>
            </a:lvl8pPr>
            <a:lvl9pPr marL="17067530" algn="l" defTabSz="2133600" rtl="0" eaLnBrk="1" latinLnBrk="0" hangingPunct="1">
              <a:defRPr sz="8300" kern="1200">
                <a:solidFill>
                  <a:schemeClr val="tx1"/>
                </a:solidFill>
                <a:latin typeface="+mn-lt"/>
                <a:ea typeface="+mn-ea"/>
                <a:cs typeface="+mn-cs"/>
              </a:defRPr>
            </a:lvl9pPr>
          </a:lstStyle>
          <a:p>
            <a:pPr marL="565150" indent="-565150" algn="l" defTabSz="2033905">
              <a:lnSpc>
                <a:spcPct val="80000"/>
              </a:lnSpc>
              <a:defRPr/>
            </a:pPr>
            <a:r>
              <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Section 3:</a:t>
            </a:r>
            <a:endPar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Include more figures than are in the paper so you can talk to them.  Include things that are not in the paper and then encourage them to read the paper. Don</a:t>
            </a:r>
            <a:r>
              <a:rPr lang="ja-JP" altLang="en-US" sz="3200" dirty="0">
                <a:solidFill>
                  <a:srgbClr val="000000"/>
                </a:solidFill>
                <a:latin typeface="Arial" panose="020B0604020202020204" pitchFamily="34" charset="0"/>
                <a:cs typeface="Arial" panose="020B0604020202020204" pitchFamily="34" charset="0"/>
              </a:rPr>
              <a:t>’</a:t>
            </a:r>
            <a:r>
              <a:rPr lang="en-US" altLang="ja-JP" sz="3200" dirty="0">
                <a:solidFill>
                  <a:srgbClr val="000000"/>
                </a:solidFill>
                <a:latin typeface="Arial" panose="020B0604020202020204" pitchFamily="34" charset="0"/>
                <a:cs typeface="Arial" panose="020B0604020202020204" pitchFamily="34" charset="0"/>
              </a:rPr>
              <a:t>t try to just put all the paper here.   </a:t>
            </a:r>
            <a:endParaRPr lang="en-US" altLang="ja-JP" sz="3200" dirty="0">
              <a:solidFill>
                <a:srgbClr val="000000"/>
              </a:solidFill>
              <a:latin typeface="Arial" panose="020B0604020202020204" pitchFamily="34" charset="0"/>
              <a:cs typeface="Arial" panose="020B0604020202020204" pitchFamily="34" charset="0"/>
            </a:endParaRPr>
          </a:p>
          <a:p>
            <a:pPr marL="565150" lvl="1" indent="-565150" defTabSz="2033905">
              <a:defRPr/>
            </a:pP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If it looks like a cut/paste of the paper, people skip that poster since they can read the papers after the conference. Many people find it better to spend time talking with poster presenters that have more to offer than just redoing the paper content paper in big fonts. </a:t>
            </a: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People will likely have already seen your posted video, so the poster can serve as a talking point for you.</a:t>
            </a: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a:buFont typeface="Wingdings" panose="05000000000000000000" pitchFamily="2" charset="2"/>
              <a:buChar char="Ø"/>
              <a:defRPr/>
            </a:pPr>
            <a:endParaRPr lang="en-US" altLang="en-US" sz="3200" dirty="0">
              <a:solidFill>
                <a:srgbClr val="000000"/>
              </a:solidFill>
              <a:latin typeface="Arial" panose="020B0604020202020204" pitchFamily="34" charset="0"/>
              <a:cs typeface="Arial" panose="020B0604020202020204" pitchFamily="34" charset="0"/>
            </a:endParaRPr>
          </a:p>
          <a:p>
            <a:pPr marL="565150" indent="-565150" defTabSz="2033905">
              <a:defRPr/>
            </a:pPr>
            <a:endParaRPr lang="en-US" altLang="en-US" dirty="0">
              <a:latin typeface="Arial" panose="020B0604020202020204" pitchFamily="34" charset="0"/>
              <a:cs typeface="Arial" panose="020B0604020202020204" pitchFamily="34" charset="0"/>
            </a:endParaRPr>
          </a:p>
        </p:txBody>
      </p:sp>
      <p:sp>
        <p:nvSpPr>
          <p:cNvPr id="32" name="Content Placeholder 16"/>
          <p:cNvSpPr txBox="1"/>
          <p:nvPr/>
        </p:nvSpPr>
        <p:spPr bwMode="auto">
          <a:xfrm>
            <a:off x="15968663" y="24345900"/>
            <a:ext cx="13415962" cy="751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4846" tIns="147423" rIns="294846" bIns="147423" numCol="1" anchor="t" anchorCtr="0" compatLnSpc="1">
            <a:normAutofit/>
          </a:bodyPr>
          <a:lstStyle>
            <a:lvl1pPr marL="410210" indent="-410210" algn="l" defTabSz="1471930" rtl="0" eaLnBrk="0" fontAlgn="base" hangingPunct="0">
              <a:spcBef>
                <a:spcPct val="20000"/>
              </a:spcBef>
              <a:spcAft>
                <a:spcPct val="0"/>
              </a:spcAft>
              <a:buFont typeface="Arial" panose="020B0604020202020204" pitchFamily="34" charset="0"/>
              <a:buNone/>
              <a:defRPr sz="2900" kern="1200">
                <a:solidFill>
                  <a:schemeClr val="tx1"/>
                </a:solidFill>
                <a:latin typeface="Arial" panose="020B0604020202020204"/>
                <a:ea typeface="MS PGothic" panose="020B0600070205080204" pitchFamily="-108" charset="-128"/>
                <a:cs typeface="Arial" panose="020B0604020202020204"/>
              </a:defRPr>
            </a:lvl1pPr>
            <a:lvl2pPr marL="793115" indent="-655320" algn="l" defTabSz="1471930" rtl="0" eaLnBrk="0" fontAlgn="base" hangingPunct="0">
              <a:spcBef>
                <a:spcPct val="20000"/>
              </a:spcBef>
              <a:spcAft>
                <a:spcPct val="0"/>
              </a:spcAft>
              <a:buFont typeface="Wingdings" panose="05000000000000000000" pitchFamily="2" charset="2"/>
              <a:buChar char="Ø"/>
              <a:defRPr sz="2300" kern="1200">
                <a:solidFill>
                  <a:schemeClr val="tx1"/>
                </a:solidFill>
                <a:latin typeface="Arial" panose="020B0604020202020204"/>
                <a:ea typeface="MS PGothic" panose="020B0600070205080204" pitchFamily="-108" charset="-128"/>
                <a:cs typeface="Arial" panose="020B0604020202020204"/>
              </a:defRPr>
            </a:lvl2pPr>
            <a:lvl3pPr marL="929640" indent="-546735" algn="l" defTabSz="1471930" rtl="0" eaLnBrk="0" fontAlgn="base" hangingPunct="0">
              <a:spcBef>
                <a:spcPct val="20000"/>
              </a:spcBef>
              <a:spcAft>
                <a:spcPct val="0"/>
              </a:spcAft>
              <a:buFont typeface="Arial" panose="020B0604020202020204" pitchFamily="34" charset="0"/>
              <a:buChar char="•"/>
              <a:defRPr sz="1900" kern="1200">
                <a:solidFill>
                  <a:schemeClr val="tx1"/>
                </a:solidFill>
                <a:latin typeface="Arial" panose="020B0604020202020204"/>
                <a:ea typeface="MS PGothic" panose="020B0600070205080204" pitchFamily="-108" charset="-128"/>
                <a:cs typeface="Arial" panose="020B0604020202020204"/>
              </a:defRPr>
            </a:lvl3pPr>
            <a:lvl4pPr marL="1202055" indent="-655320" algn="l" defTabSz="1471930" rtl="0" eaLnBrk="0" fontAlgn="base" hangingPunct="0">
              <a:spcBef>
                <a:spcPct val="20000"/>
              </a:spcBef>
              <a:spcAft>
                <a:spcPct val="0"/>
              </a:spcAft>
              <a:buFont typeface="Arial" panose="020B0604020202020204" pitchFamily="34" charset="0"/>
              <a:buChar char="–"/>
              <a:defRPr sz="1600" kern="1200">
                <a:solidFill>
                  <a:schemeClr val="tx1"/>
                </a:solidFill>
                <a:latin typeface="Arial" panose="020B0604020202020204"/>
                <a:ea typeface="MS PGothic" panose="020B0600070205080204" pitchFamily="-108" charset="-128"/>
                <a:cs typeface="Arial" panose="020B0604020202020204"/>
              </a:defRPr>
            </a:lvl4pPr>
            <a:lvl5pPr marL="1449070" indent="-1449070" algn="l" defTabSz="1471930"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S PGothic" panose="020B0600070205080204" pitchFamily="-108" charset="-128"/>
                <a:cs typeface="+mn-cs"/>
              </a:defRPr>
            </a:lvl5pPr>
            <a:lvl6pPr marL="8108315" indent="-737235" algn="l" defTabSz="1474470" rtl="0" eaLnBrk="1" latinLnBrk="0" hangingPunct="1">
              <a:spcBef>
                <a:spcPct val="20000"/>
              </a:spcBef>
              <a:buFont typeface="Arial" panose="020B0604020202020204"/>
              <a:buChar char="•"/>
              <a:defRPr sz="5200" kern="1200">
                <a:solidFill>
                  <a:schemeClr val="tx1"/>
                </a:solidFill>
                <a:latin typeface="+mn-lt"/>
                <a:ea typeface="+mn-ea"/>
                <a:cs typeface="+mn-cs"/>
              </a:defRPr>
            </a:lvl6pPr>
            <a:lvl7pPr marL="9582150" indent="-737235" algn="l" defTabSz="1474470" rtl="0" eaLnBrk="1" latinLnBrk="0" hangingPunct="1">
              <a:spcBef>
                <a:spcPct val="20000"/>
              </a:spcBef>
              <a:buFont typeface="Arial" panose="020B0604020202020204"/>
              <a:buChar char="•"/>
              <a:defRPr sz="5200" kern="1200">
                <a:solidFill>
                  <a:schemeClr val="tx1"/>
                </a:solidFill>
                <a:latin typeface="+mn-lt"/>
                <a:ea typeface="+mn-ea"/>
                <a:cs typeface="+mn-cs"/>
              </a:defRPr>
            </a:lvl7pPr>
            <a:lvl8pPr marL="11056620" indent="-737235" algn="l" defTabSz="1474470" rtl="0" eaLnBrk="1" latinLnBrk="0" hangingPunct="1">
              <a:spcBef>
                <a:spcPct val="20000"/>
              </a:spcBef>
              <a:buFont typeface="Arial" panose="020B0604020202020204"/>
              <a:buChar char="•"/>
              <a:defRPr sz="5200" kern="1200">
                <a:solidFill>
                  <a:schemeClr val="tx1"/>
                </a:solidFill>
                <a:latin typeface="+mn-lt"/>
                <a:ea typeface="+mn-ea"/>
                <a:cs typeface="+mn-cs"/>
              </a:defRPr>
            </a:lvl8pPr>
            <a:lvl9pPr marL="12531090" indent="-737235" algn="l" defTabSz="1474470" rtl="0" eaLnBrk="1" latinLnBrk="0" hangingPunct="1">
              <a:spcBef>
                <a:spcPct val="20000"/>
              </a:spcBef>
              <a:buFont typeface="Arial" panose="020B0604020202020204"/>
              <a:buChar char="•"/>
              <a:defRPr sz="5200" kern="1200">
                <a:solidFill>
                  <a:schemeClr val="tx1"/>
                </a:solidFill>
                <a:latin typeface="+mn-lt"/>
                <a:ea typeface="+mn-ea"/>
                <a:cs typeface="+mn-cs"/>
              </a:defRPr>
            </a:lvl9pPr>
          </a:lstStyle>
          <a:p>
            <a:pPr marL="565150" indent="-565150" defTabSz="2033905" eaLnBrk="1" hangingPunct="1">
              <a:lnSpc>
                <a:spcPct val="80000"/>
              </a:lnSpc>
              <a:defRPr/>
            </a:pPr>
            <a:r>
              <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rPr>
              <a:t>Summary/Conclusion</a:t>
            </a:r>
            <a:endPar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endParaRPr>
          </a:p>
          <a:p>
            <a:pPr marL="565150" indent="-565150" defTabSz="2033905" eaLnBrk="1" hangingPunct="1">
              <a:lnSpc>
                <a:spcPct val="80000"/>
              </a:lnSpc>
              <a:defRPr/>
            </a:pPr>
            <a:endParaRPr lang="en-US" altLang="en-US" sz="4000" b="1" dirty="0">
              <a:solidFill>
                <a:srgbClr val="0000FF"/>
              </a:solidFill>
              <a:effectLst>
                <a:outerShdw blurRad="38100" dist="38100" dir="2700000" algn="tl">
                  <a:srgbClr val="C0C0C0"/>
                </a:outerShdw>
              </a:effectLst>
              <a:latin typeface="Arial" panose="020B0604020202020204" pitchFamily="34" charset="0"/>
              <a:cs typeface="Arial" panose="020B0604020202020204" pitchFamily="34" charset="0"/>
            </a:endParaRPr>
          </a:p>
          <a:p>
            <a:pPr marL="565150" lvl="1" indent="-565150" defTabSz="2033905" eaLnBrk="1" hangingPunct="1">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Summarize your contributions</a:t>
            </a: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eaLnBrk="1" hangingPunct="1">
              <a:buFont typeface="Wingdings" panose="05000000000000000000" pitchFamily="2" charset="2"/>
              <a:buChar char="Ø"/>
              <a:defRPr/>
            </a:pP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eaLnBrk="1" hangingPunct="1">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Summarize your results (if applicable)</a:t>
            </a: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eaLnBrk="1" hangingPunct="1">
              <a:buFont typeface="Wingdings" panose="05000000000000000000" pitchFamily="2" charset="2"/>
              <a:buChar char="Ø"/>
              <a:defRPr/>
            </a:pP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eaLnBrk="1" hangingPunct="1">
              <a:buFont typeface="Wingdings" panose="05000000000000000000" pitchFamily="2" charset="2"/>
              <a:buChar char="Ø"/>
              <a:defRPr/>
            </a:pPr>
            <a:r>
              <a:rPr lang="en-US" altLang="en-US" sz="3200" dirty="0">
                <a:solidFill>
                  <a:srgbClr val="000000"/>
                </a:solidFill>
                <a:latin typeface="Arial" panose="020B0604020202020204" pitchFamily="34" charset="0"/>
                <a:cs typeface="Arial" panose="020B0604020202020204" pitchFamily="34" charset="0"/>
              </a:rPr>
              <a:t>You an add in links to additional videos, code, or project website (or </a:t>
            </a:r>
            <a:r>
              <a:rPr lang="en-US" altLang="en-US" sz="3200" dirty="0" err="1">
                <a:solidFill>
                  <a:srgbClr val="000000"/>
                </a:solidFill>
                <a:latin typeface="Arial" panose="020B0604020202020204" pitchFamily="34" charset="0"/>
                <a:cs typeface="Arial" panose="020B0604020202020204" pitchFamily="34" charset="0"/>
              </a:rPr>
              <a:t>QR</a:t>
            </a:r>
            <a:r>
              <a:rPr lang="en-US" altLang="en-US" sz="3200" dirty="0">
                <a:solidFill>
                  <a:srgbClr val="000000"/>
                </a:solidFill>
                <a:latin typeface="Arial" panose="020B0604020202020204" pitchFamily="34" charset="0"/>
                <a:cs typeface="Arial" panose="020B0604020202020204" pitchFamily="34" charset="0"/>
              </a:rPr>
              <a:t> code)</a:t>
            </a:r>
            <a:endParaRPr lang="en-US" altLang="en-US" sz="3200" dirty="0">
              <a:solidFill>
                <a:srgbClr val="000000"/>
              </a:solidFill>
              <a:latin typeface="Arial" panose="020B0604020202020204" pitchFamily="34" charset="0"/>
              <a:cs typeface="Arial" panose="020B0604020202020204" pitchFamily="34" charset="0"/>
            </a:endParaRPr>
          </a:p>
          <a:p>
            <a:pPr marL="565150" lvl="1" indent="-565150" defTabSz="2033905" eaLnBrk="1" hangingPunct="1">
              <a:buFont typeface="Wingdings" panose="05000000000000000000" pitchFamily="2" charset="2"/>
              <a:buChar char="Ø"/>
              <a:defRPr/>
            </a:pPr>
            <a:endParaRPr lang="en-US" altLang="en-US" sz="3200" dirty="0">
              <a:solidFill>
                <a:srgbClr val="000000"/>
              </a:solidFill>
              <a:latin typeface="Arial" panose="020B0604020202020204" pitchFamily="34" charset="0"/>
              <a:cs typeface="Arial" panose="020B0604020202020204" pitchFamily="34" charset="0"/>
            </a:endParaRPr>
          </a:p>
          <a:p>
            <a:pPr marL="565150" indent="-565150" defTabSz="2033905">
              <a:defRPr/>
            </a:pPr>
            <a:endParaRPr lang="en-US" altLang="en-US" dirty="0">
              <a:latin typeface="Arial" panose="020B0604020202020204" pitchFamily="34" charset="0"/>
              <a:cs typeface="Arial" panose="020B0604020202020204" pitchFamily="34" charset="0"/>
            </a:endParaRPr>
          </a:p>
        </p:txBody>
      </p:sp>
      <p:sp>
        <p:nvSpPr>
          <p:cNvPr id="11" name="Title 13"/>
          <p:cNvSpPr txBox="1"/>
          <p:nvPr/>
        </p:nvSpPr>
        <p:spPr>
          <a:xfrm>
            <a:off x="614365" y="355735"/>
            <a:ext cx="4346956" cy="1218278"/>
          </a:xfrm>
          <a:prstGeom prst="rect">
            <a:avLst/>
          </a:prstGeom>
        </p:spPr>
        <p:txBody>
          <a:bodyPr vert="horz" lIns="426689" tIns="213344" rIns="426689" bIns="213344" rtlCol="0" anchor="ctr">
            <a:normAutofit lnSpcReduction="10000"/>
          </a:bodyPr>
          <a:lstStyle>
            <a:lvl1pPr algn="ctr" defTabSz="2133600" rtl="0" eaLnBrk="1" latinLnBrk="0" hangingPunct="1">
              <a:spcBef>
                <a:spcPct val="0"/>
              </a:spcBef>
              <a:buNone/>
              <a:defRPr sz="20500" kern="1200">
                <a:solidFill>
                  <a:schemeClr val="tx1"/>
                </a:solidFill>
                <a:latin typeface="+mj-lt"/>
                <a:ea typeface="+mj-ea"/>
                <a:cs typeface="+mj-cs"/>
              </a:defRPr>
            </a:lvl1pPr>
          </a:lstStyle>
          <a:p>
            <a:r>
              <a:rPr lang="en-US" altLang="zh-CN" sz="5400" dirty="0">
                <a:latin typeface="Arial" panose="020B0604020202020204" pitchFamily="34" charset="0"/>
                <a:cs typeface="Arial" panose="020B0604020202020204" pitchFamily="34" charset="0"/>
              </a:rPr>
              <a:t>Paper ID #</a:t>
            </a:r>
            <a:endParaRPr lang="en-US" altLang="en-US" sz="5000"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2274</Words>
  <Application>WPS 演示</Application>
  <PresentationFormat>自定义</PresentationFormat>
  <Paragraphs>54</Paragraphs>
  <Slides>1</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宋体</vt:lpstr>
      <vt:lpstr>Wingdings</vt:lpstr>
      <vt:lpstr>Arial</vt:lpstr>
      <vt:lpstr>MS PGothic</vt:lpstr>
      <vt:lpstr>Times</vt:lpstr>
      <vt:lpstr>Times New Roman</vt:lpstr>
      <vt:lpstr>微软雅黑</vt:lpstr>
      <vt:lpstr>Arial Unicode MS</vt:lpstr>
      <vt:lpstr>Calibri</vt:lpstr>
      <vt:lpstr>Office Theme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Manisa Pipattanasomporn</dc:creator>
  <cp:lastModifiedBy>费-罗</cp:lastModifiedBy>
  <cp:revision>23</cp:revision>
  <dcterms:created xsi:type="dcterms:W3CDTF">2013-01-23T23:02:00Z</dcterms:created>
  <dcterms:modified xsi:type="dcterms:W3CDTF">2021-12-30T04:09:16Z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A8DEE52FE2EC4B7CA9A7D96D33FDD296</vt:lpwstr>
  </property>
  <property fmtid="{D5CDD505-2E9C-101B-9397-08002B2CF9AE}" pid="3" name="KSOProductBuildVer">
    <vt:lpwstr>2052-11.1.0.11194</vt:lpwstr>
  </property>
</Properties>
</file>